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8" r:id="rId4"/>
    <p:sldId id="259" r:id="rId5"/>
    <p:sldId id="260" r:id="rId6"/>
    <p:sldId id="264" r:id="rId7"/>
    <p:sldId id="274" r:id="rId8"/>
    <p:sldId id="263" r:id="rId9"/>
    <p:sldId id="265" r:id="rId10"/>
    <p:sldId id="262" r:id="rId11"/>
    <p:sldId id="266" r:id="rId12"/>
    <p:sldId id="261" r:id="rId13"/>
    <p:sldId id="276" r:id="rId14"/>
    <p:sldId id="275" r:id="rId15"/>
    <p:sldId id="267" r:id="rId16"/>
    <p:sldId id="283" r:id="rId17"/>
    <p:sldId id="284" r:id="rId18"/>
    <p:sldId id="268" r:id="rId19"/>
    <p:sldId id="277" r:id="rId20"/>
    <p:sldId id="279" r:id="rId21"/>
    <p:sldId id="278" r:id="rId22"/>
    <p:sldId id="280" r:id="rId23"/>
    <p:sldId id="269" r:id="rId24"/>
    <p:sldId id="281" r:id="rId25"/>
    <p:sldId id="270" r:id="rId26"/>
    <p:sldId id="282" r:id="rId27"/>
    <p:sldId id="272" r:id="rId28"/>
    <p:sldId id="273" r:id="rId29"/>
  </p:sldIdLst>
  <p:sldSz cx="8640763" cy="6483350"/>
  <p:notesSz cx="6858000" cy="9144000"/>
  <p:defaultTextStyle>
    <a:defPPr>
      <a:defRPr lang="en-US"/>
    </a:defPPr>
    <a:lvl1pPr marL="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210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1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2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83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4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5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46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7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>
          <p15:clr>
            <a:srgbClr val="A4A3A4"/>
          </p15:clr>
        </p15:guide>
        <p15:guide id="2" pos="27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200"/>
    <a:srgbClr val="CED957"/>
    <a:srgbClr val="F8FFBB"/>
    <a:srgbClr val="FB9D1A"/>
    <a:srgbClr val="FFFFFF"/>
    <a:srgbClr val="3E65AF"/>
    <a:srgbClr val="99D8F3"/>
    <a:srgbClr val="EDB120"/>
    <a:srgbClr val="2E6DB6"/>
    <a:srgbClr val="22A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0B2C8-0DFF-4755-8964-10D484E711C0}" v="671" dt="2022-06-21T09:33:46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864" y="-168"/>
      </p:cViewPr>
      <p:guideLst>
        <p:guide orient="horz" pos="2042"/>
        <p:guide pos="272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miao Kong" userId="a5330baf-0b4f-4b08-b191-331ddc574492" providerId="ADAL" clId="{2980B2C8-0DFF-4755-8964-10D484E711C0}"/>
    <pc:docChg chg="undo custSel addSld delSld modSld sldOrd delMainMaster modMainMaster">
      <pc:chgData name="Fanmiao Kong" userId="a5330baf-0b4f-4b08-b191-331ddc574492" providerId="ADAL" clId="{2980B2C8-0DFF-4755-8964-10D484E711C0}" dt="2022-06-21T09:34:33.114" v="5488" actId="1076"/>
      <pc:docMkLst>
        <pc:docMk/>
      </pc:docMkLst>
      <pc:sldChg chg="addSp modSp mod">
        <pc:chgData name="Fanmiao Kong" userId="a5330baf-0b4f-4b08-b191-331ddc574492" providerId="ADAL" clId="{2980B2C8-0DFF-4755-8964-10D484E711C0}" dt="2022-06-19T22:45:25.489" v="5304" actId="1076"/>
        <pc:sldMkLst>
          <pc:docMk/>
          <pc:sldMk cId="422592701" sldId="256"/>
        </pc:sldMkLst>
        <pc:spChg chg="mod">
          <ac:chgData name="Fanmiao Kong" userId="a5330baf-0b4f-4b08-b191-331ddc574492" providerId="ADAL" clId="{2980B2C8-0DFF-4755-8964-10D484E711C0}" dt="2022-06-19T22:45:25.489" v="5304" actId="1076"/>
          <ac:spMkLst>
            <pc:docMk/>
            <pc:sldMk cId="422592701" sldId="256"/>
            <ac:spMk id="3" creationId="{00000000-0000-0000-0000-000000000000}"/>
          </ac:spMkLst>
        </pc:spChg>
        <pc:picChg chg="add mod">
          <ac:chgData name="Fanmiao Kong" userId="a5330baf-0b4f-4b08-b191-331ddc574492" providerId="ADAL" clId="{2980B2C8-0DFF-4755-8964-10D484E711C0}" dt="2022-06-19T22:42:30.602" v="5144" actId="1076"/>
          <ac:picMkLst>
            <pc:docMk/>
            <pc:sldMk cId="422592701" sldId="256"/>
            <ac:picMk id="4" creationId="{71F68F3E-4925-7CBA-B869-E0B43D5A331D}"/>
          </ac:picMkLst>
        </pc:picChg>
      </pc:sldChg>
      <pc:sldChg chg="addSp delSp modSp mod">
        <pc:chgData name="Fanmiao Kong" userId="a5330baf-0b4f-4b08-b191-331ddc574492" providerId="ADAL" clId="{2980B2C8-0DFF-4755-8964-10D484E711C0}" dt="2022-06-19T22:49:25.464" v="5354" actId="20577"/>
        <pc:sldMkLst>
          <pc:docMk/>
          <pc:sldMk cId="2399579073" sldId="258"/>
        </pc:sldMkLst>
        <pc:spChg chg="del">
          <ac:chgData name="Fanmiao Kong" userId="a5330baf-0b4f-4b08-b191-331ddc574492" providerId="ADAL" clId="{2980B2C8-0DFF-4755-8964-10D484E711C0}" dt="2022-06-18T22:07:14.695" v="155" actId="478"/>
          <ac:spMkLst>
            <pc:docMk/>
            <pc:sldMk cId="2399579073" sldId="258"/>
            <ac:spMk id="2" creationId="{00000000-0000-0000-0000-000000000000}"/>
          </ac:spMkLst>
        </pc:spChg>
        <pc:spChg chg="mod">
          <ac:chgData name="Fanmiao Kong" userId="a5330baf-0b4f-4b08-b191-331ddc574492" providerId="ADAL" clId="{2980B2C8-0DFF-4755-8964-10D484E711C0}" dt="2022-06-19T14:19:31.550" v="778" actId="1035"/>
          <ac:spMkLst>
            <pc:docMk/>
            <pc:sldMk cId="2399579073" sldId="258"/>
            <ac:spMk id="3" creationId="{00000000-0000-0000-0000-000000000000}"/>
          </ac:spMkLst>
        </pc:spChg>
        <pc:spChg chg="add mod">
          <ac:chgData name="Fanmiao Kong" userId="a5330baf-0b4f-4b08-b191-331ddc574492" providerId="ADAL" clId="{2980B2C8-0DFF-4755-8964-10D484E711C0}" dt="2022-06-19T18:03:29.586" v="2198" actId="20577"/>
          <ac:spMkLst>
            <pc:docMk/>
            <pc:sldMk cId="2399579073" sldId="258"/>
            <ac:spMk id="4" creationId="{EBE502D2-AE37-6DAE-2D71-3547F3CACD8B}"/>
          </ac:spMkLst>
        </pc:spChg>
        <pc:spChg chg="add del mod">
          <ac:chgData name="Fanmiao Kong" userId="a5330baf-0b4f-4b08-b191-331ddc574492" providerId="ADAL" clId="{2980B2C8-0DFF-4755-8964-10D484E711C0}" dt="2022-06-19T09:38:52.670" v="191" actId="478"/>
          <ac:spMkLst>
            <pc:docMk/>
            <pc:sldMk cId="2399579073" sldId="258"/>
            <ac:spMk id="5" creationId="{643541A2-2F9B-ADAD-4700-AFFB5E94F8CF}"/>
          </ac:spMkLst>
        </pc:spChg>
        <pc:spChg chg="add del mod ord">
          <ac:chgData name="Fanmiao Kong" userId="a5330baf-0b4f-4b08-b191-331ddc574492" providerId="ADAL" clId="{2980B2C8-0DFF-4755-8964-10D484E711C0}" dt="2022-06-19T09:38:52.670" v="191" actId="478"/>
          <ac:spMkLst>
            <pc:docMk/>
            <pc:sldMk cId="2399579073" sldId="258"/>
            <ac:spMk id="6" creationId="{0B204F8F-4096-4BDB-8E4C-77A0A00F6543}"/>
          </ac:spMkLst>
        </pc:spChg>
        <pc:spChg chg="add del mod">
          <ac:chgData name="Fanmiao Kong" userId="a5330baf-0b4f-4b08-b191-331ddc574492" providerId="ADAL" clId="{2980B2C8-0DFF-4755-8964-10D484E711C0}" dt="2022-06-19T09:38:52.670" v="191" actId="478"/>
          <ac:spMkLst>
            <pc:docMk/>
            <pc:sldMk cId="2399579073" sldId="258"/>
            <ac:spMk id="7" creationId="{5D6A4831-357B-B7C5-1402-761B752F5E27}"/>
          </ac:spMkLst>
        </pc:spChg>
        <pc:spChg chg="add mod">
          <ac:chgData name="Fanmiao Kong" userId="a5330baf-0b4f-4b08-b191-331ddc574492" providerId="ADAL" clId="{2980B2C8-0DFF-4755-8964-10D484E711C0}" dt="2022-06-19T14:19:31.550" v="778" actId="1035"/>
          <ac:spMkLst>
            <pc:docMk/>
            <pc:sldMk cId="2399579073" sldId="258"/>
            <ac:spMk id="14" creationId="{B93DE8C1-FE3B-D129-7ED6-15D051E94D4C}"/>
          </ac:spMkLst>
        </pc:spChg>
        <pc:spChg chg="add del mod">
          <ac:chgData name="Fanmiao Kong" userId="a5330baf-0b4f-4b08-b191-331ddc574492" providerId="ADAL" clId="{2980B2C8-0DFF-4755-8964-10D484E711C0}" dt="2022-06-19T13:20:28.486" v="371" actId="478"/>
          <ac:spMkLst>
            <pc:docMk/>
            <pc:sldMk cId="2399579073" sldId="258"/>
            <ac:spMk id="15" creationId="{2BEA9F0C-F4F1-55EB-0FE0-C0CBF08E09E6}"/>
          </ac:spMkLst>
        </pc:spChg>
        <pc:spChg chg="add mod">
          <ac:chgData name="Fanmiao Kong" userId="a5330baf-0b4f-4b08-b191-331ddc574492" providerId="ADAL" clId="{2980B2C8-0DFF-4755-8964-10D484E711C0}" dt="2022-06-19T14:20:00.425" v="783" actId="1076"/>
          <ac:spMkLst>
            <pc:docMk/>
            <pc:sldMk cId="2399579073" sldId="258"/>
            <ac:spMk id="17" creationId="{E12597A6-B8E8-D1DD-AA0F-C6194FC34D2F}"/>
          </ac:spMkLst>
        </pc:spChg>
        <pc:spChg chg="add mod">
          <ac:chgData name="Fanmiao Kong" userId="a5330baf-0b4f-4b08-b191-331ddc574492" providerId="ADAL" clId="{2980B2C8-0DFF-4755-8964-10D484E711C0}" dt="2022-06-19T14:19:31.550" v="778" actId="1035"/>
          <ac:spMkLst>
            <pc:docMk/>
            <pc:sldMk cId="2399579073" sldId="258"/>
            <ac:spMk id="18" creationId="{98457ACB-5022-B2EF-5C2A-4F968B3C6EF1}"/>
          </ac:spMkLst>
        </pc:spChg>
        <pc:spChg chg="add mod">
          <ac:chgData name="Fanmiao Kong" userId="a5330baf-0b4f-4b08-b191-331ddc574492" providerId="ADAL" clId="{2980B2C8-0DFF-4755-8964-10D484E711C0}" dt="2022-06-19T14:19:45.626" v="781" actId="1076"/>
          <ac:spMkLst>
            <pc:docMk/>
            <pc:sldMk cId="2399579073" sldId="258"/>
            <ac:spMk id="19" creationId="{E7A1A9E6-F17F-FE34-7786-C92C451C759B}"/>
          </ac:spMkLst>
        </pc:spChg>
        <pc:spChg chg="add del mod">
          <ac:chgData name="Fanmiao Kong" userId="a5330baf-0b4f-4b08-b191-331ddc574492" providerId="ADAL" clId="{2980B2C8-0DFF-4755-8964-10D484E711C0}" dt="2022-06-19T13:36:49.955" v="445"/>
          <ac:spMkLst>
            <pc:docMk/>
            <pc:sldMk cId="2399579073" sldId="258"/>
            <ac:spMk id="21" creationId="{504F04B8-C885-18BF-C9E5-969288E21A0A}"/>
          </ac:spMkLst>
        </pc:spChg>
        <pc:spChg chg="add mod">
          <ac:chgData name="Fanmiao Kong" userId="a5330baf-0b4f-4b08-b191-331ddc574492" providerId="ADAL" clId="{2980B2C8-0DFF-4755-8964-10D484E711C0}" dt="2022-06-19T18:04:48.710" v="2212" actId="1076"/>
          <ac:spMkLst>
            <pc:docMk/>
            <pc:sldMk cId="2399579073" sldId="258"/>
            <ac:spMk id="36" creationId="{854AA4BC-3102-42A3-7EA3-44A3CD956F0A}"/>
          </ac:spMkLst>
        </pc:spChg>
        <pc:spChg chg="add del mod">
          <ac:chgData name="Fanmiao Kong" userId="a5330baf-0b4f-4b08-b191-331ddc574492" providerId="ADAL" clId="{2980B2C8-0DFF-4755-8964-10D484E711C0}" dt="2022-06-19T19:58:45.131" v="2947" actId="478"/>
          <ac:spMkLst>
            <pc:docMk/>
            <pc:sldMk cId="2399579073" sldId="258"/>
            <ac:spMk id="41" creationId="{E6818FE4-A214-BE3E-D539-62A4BADC4874}"/>
          </ac:spMkLst>
        </pc:spChg>
        <pc:spChg chg="add mod ord">
          <ac:chgData name="Fanmiao Kong" userId="a5330baf-0b4f-4b08-b191-331ddc574492" providerId="ADAL" clId="{2980B2C8-0DFF-4755-8964-10D484E711C0}" dt="2022-06-19T20:02:39.005" v="3008" actId="164"/>
          <ac:spMkLst>
            <pc:docMk/>
            <pc:sldMk cId="2399579073" sldId="258"/>
            <ac:spMk id="42" creationId="{794BC20D-B60E-7F50-F1A2-CA7BA297233F}"/>
          </ac:spMkLst>
        </pc:spChg>
        <pc:spChg chg="add mod">
          <ac:chgData name="Fanmiao Kong" userId="a5330baf-0b4f-4b08-b191-331ddc574492" providerId="ADAL" clId="{2980B2C8-0DFF-4755-8964-10D484E711C0}" dt="2022-06-19T18:05:10.095" v="2215" actId="1076"/>
          <ac:spMkLst>
            <pc:docMk/>
            <pc:sldMk cId="2399579073" sldId="258"/>
            <ac:spMk id="43" creationId="{4F44AAE6-D475-0B31-BB00-6167F5881AC0}"/>
          </ac:spMkLst>
        </pc:spChg>
        <pc:spChg chg="add mod">
          <ac:chgData name="Fanmiao Kong" userId="a5330baf-0b4f-4b08-b191-331ddc574492" providerId="ADAL" clId="{2980B2C8-0DFF-4755-8964-10D484E711C0}" dt="2022-06-19T20:02:39.005" v="3008" actId="164"/>
          <ac:spMkLst>
            <pc:docMk/>
            <pc:sldMk cId="2399579073" sldId="258"/>
            <ac:spMk id="44" creationId="{53EEE40C-9D34-D426-6798-60047B9F87BB}"/>
          </ac:spMkLst>
        </pc:spChg>
        <pc:spChg chg="add mod">
          <ac:chgData name="Fanmiao Kong" userId="a5330baf-0b4f-4b08-b191-331ddc574492" providerId="ADAL" clId="{2980B2C8-0DFF-4755-8964-10D484E711C0}" dt="2022-06-19T20:02:42.080" v="3009" actId="164"/>
          <ac:spMkLst>
            <pc:docMk/>
            <pc:sldMk cId="2399579073" sldId="258"/>
            <ac:spMk id="45" creationId="{DABD8B5E-0CEF-D29E-D31F-1D2998A00824}"/>
          </ac:spMkLst>
        </pc:spChg>
        <pc:spChg chg="add mod ord">
          <ac:chgData name="Fanmiao Kong" userId="a5330baf-0b4f-4b08-b191-331ddc574492" providerId="ADAL" clId="{2980B2C8-0DFF-4755-8964-10D484E711C0}" dt="2022-06-19T20:02:42.080" v="3009" actId="164"/>
          <ac:spMkLst>
            <pc:docMk/>
            <pc:sldMk cId="2399579073" sldId="258"/>
            <ac:spMk id="47" creationId="{8E583467-9E0F-CC61-C2EC-428561130097}"/>
          </ac:spMkLst>
        </pc:spChg>
        <pc:spChg chg="add mod">
          <ac:chgData name="Fanmiao Kong" userId="a5330baf-0b4f-4b08-b191-331ddc574492" providerId="ADAL" clId="{2980B2C8-0DFF-4755-8964-10D484E711C0}" dt="2022-06-19T20:04:01.818" v="3091" actId="1037"/>
          <ac:spMkLst>
            <pc:docMk/>
            <pc:sldMk cId="2399579073" sldId="258"/>
            <ac:spMk id="48" creationId="{3AFE68B7-FE36-7E48-94C1-B8784163A885}"/>
          </ac:spMkLst>
        </pc:spChg>
        <pc:spChg chg="add mod">
          <ac:chgData name="Fanmiao Kong" userId="a5330baf-0b4f-4b08-b191-331ddc574492" providerId="ADAL" clId="{2980B2C8-0DFF-4755-8964-10D484E711C0}" dt="2022-06-19T20:04:01.818" v="3091" actId="1037"/>
          <ac:spMkLst>
            <pc:docMk/>
            <pc:sldMk cId="2399579073" sldId="258"/>
            <ac:spMk id="51" creationId="{46512C53-D42B-FEAF-DF8D-4693515E4E98}"/>
          </ac:spMkLst>
        </pc:spChg>
        <pc:spChg chg="add mod">
          <ac:chgData name="Fanmiao Kong" userId="a5330baf-0b4f-4b08-b191-331ddc574492" providerId="ADAL" clId="{2980B2C8-0DFF-4755-8964-10D484E711C0}" dt="2022-06-19T22:49:25.464" v="5354" actId="20577"/>
          <ac:spMkLst>
            <pc:docMk/>
            <pc:sldMk cId="2399579073" sldId="258"/>
            <ac:spMk id="54" creationId="{101DC6EA-E667-AC19-582C-FB64BC6CB609}"/>
          </ac:spMkLst>
        </pc:spChg>
        <pc:grpChg chg="add del mod">
          <ac:chgData name="Fanmiao Kong" userId="a5330baf-0b4f-4b08-b191-331ddc574492" providerId="ADAL" clId="{2980B2C8-0DFF-4755-8964-10D484E711C0}" dt="2022-06-19T14:44:11.933" v="1163" actId="478"/>
          <ac:grpSpMkLst>
            <pc:docMk/>
            <pc:sldMk cId="2399579073" sldId="258"/>
            <ac:grpSpMk id="35" creationId="{090FB361-B4A6-E158-E649-771E1FD00555}"/>
          </ac:grpSpMkLst>
        </pc:grpChg>
        <pc:grpChg chg="add mod">
          <ac:chgData name="Fanmiao Kong" userId="a5330baf-0b4f-4b08-b191-331ddc574492" providerId="ADAL" clId="{2980B2C8-0DFF-4755-8964-10D484E711C0}" dt="2022-06-19T20:02:39.005" v="3008" actId="164"/>
          <ac:grpSpMkLst>
            <pc:docMk/>
            <pc:sldMk cId="2399579073" sldId="258"/>
            <ac:grpSpMk id="46" creationId="{79FB9F2B-6849-3F41-5367-62B9F172031A}"/>
          </ac:grpSpMkLst>
        </pc:grpChg>
        <pc:grpChg chg="add mod">
          <ac:chgData name="Fanmiao Kong" userId="a5330baf-0b4f-4b08-b191-331ddc574492" providerId="ADAL" clId="{2980B2C8-0DFF-4755-8964-10D484E711C0}" dt="2022-06-19T20:02:42.080" v="3009" actId="164"/>
          <ac:grpSpMkLst>
            <pc:docMk/>
            <pc:sldMk cId="2399579073" sldId="258"/>
            <ac:grpSpMk id="49" creationId="{44591F0B-BA8F-E49B-6C7F-A226FDD79A7F}"/>
          </ac:grpSpMkLst>
        </pc:grpChg>
        <pc:graphicFrameChg chg="add del mod modGraphic">
          <ac:chgData name="Fanmiao Kong" userId="a5330baf-0b4f-4b08-b191-331ddc574492" providerId="ADAL" clId="{2980B2C8-0DFF-4755-8964-10D484E711C0}" dt="2022-06-19T13:37:29.299" v="451" actId="478"/>
          <ac:graphicFrameMkLst>
            <pc:docMk/>
            <pc:sldMk cId="2399579073" sldId="258"/>
            <ac:graphicFrameMk id="22" creationId="{2348C754-BBF6-8DBD-B6AC-8D62B9C3E231}"/>
          </ac:graphicFrameMkLst>
        </pc:graphicFrameChg>
        <pc:graphicFrameChg chg="add del mod modGraphic">
          <ac:chgData name="Fanmiao Kong" userId="a5330baf-0b4f-4b08-b191-331ddc574492" providerId="ADAL" clId="{2980B2C8-0DFF-4755-8964-10D484E711C0}" dt="2022-06-19T13:40:18.036" v="495" actId="478"/>
          <ac:graphicFrameMkLst>
            <pc:docMk/>
            <pc:sldMk cId="2399579073" sldId="258"/>
            <ac:graphicFrameMk id="23" creationId="{62B10DFC-AA17-2A18-ED27-D7603CD9FA12}"/>
          </ac:graphicFrameMkLst>
        </pc:graphicFrameChg>
        <pc:graphicFrameChg chg="add del mod modGraphic">
          <ac:chgData name="Fanmiao Kong" userId="a5330baf-0b4f-4b08-b191-331ddc574492" providerId="ADAL" clId="{2980B2C8-0DFF-4755-8964-10D484E711C0}" dt="2022-06-19T13:40:25.262" v="498" actId="478"/>
          <ac:graphicFrameMkLst>
            <pc:docMk/>
            <pc:sldMk cId="2399579073" sldId="258"/>
            <ac:graphicFrameMk id="24" creationId="{FA0F6EE5-DFAC-701E-A214-E99F50E95800}"/>
          </ac:graphicFrameMkLst>
        </pc:graphicFrameChg>
        <pc:graphicFrameChg chg="add del mod modGraphic">
          <ac:chgData name="Fanmiao Kong" userId="a5330baf-0b4f-4b08-b191-331ddc574492" providerId="ADAL" clId="{2980B2C8-0DFF-4755-8964-10D484E711C0}" dt="2022-06-19T13:48:23.652" v="512" actId="478"/>
          <ac:graphicFrameMkLst>
            <pc:docMk/>
            <pc:sldMk cId="2399579073" sldId="258"/>
            <ac:graphicFrameMk id="25" creationId="{4EC52EB1-791F-3040-FC7E-3F99B85E4EA9}"/>
          </ac:graphicFrameMkLst>
        </pc:graphicFrameChg>
        <pc:graphicFrameChg chg="add del mod modGraphic">
          <ac:chgData name="Fanmiao Kong" userId="a5330baf-0b4f-4b08-b191-331ddc574492" providerId="ADAL" clId="{2980B2C8-0DFF-4755-8964-10D484E711C0}" dt="2022-06-19T13:50:11.388" v="534" actId="478"/>
          <ac:graphicFrameMkLst>
            <pc:docMk/>
            <pc:sldMk cId="2399579073" sldId="258"/>
            <ac:graphicFrameMk id="26" creationId="{B90D67EA-326F-108E-19BA-522BE00139F7}"/>
          </ac:graphicFrameMkLst>
        </pc:graphicFrameChg>
        <pc:graphicFrameChg chg="add del mod modGraphic">
          <ac:chgData name="Fanmiao Kong" userId="a5330baf-0b4f-4b08-b191-331ddc574492" providerId="ADAL" clId="{2980B2C8-0DFF-4755-8964-10D484E711C0}" dt="2022-06-19T13:50:09.998" v="533" actId="478"/>
          <ac:graphicFrameMkLst>
            <pc:docMk/>
            <pc:sldMk cId="2399579073" sldId="258"/>
            <ac:graphicFrameMk id="27" creationId="{FDED1F59-3B08-C0A3-764D-34CE92ECF6A6}"/>
          </ac:graphicFrameMkLst>
        </pc:graphicFrameChg>
        <pc:graphicFrameChg chg="add del mod modGraphic">
          <ac:chgData name="Fanmiao Kong" userId="a5330baf-0b4f-4b08-b191-331ddc574492" providerId="ADAL" clId="{2980B2C8-0DFF-4755-8964-10D484E711C0}" dt="2022-06-19T13:50:09.161" v="532" actId="478"/>
          <ac:graphicFrameMkLst>
            <pc:docMk/>
            <pc:sldMk cId="2399579073" sldId="258"/>
            <ac:graphicFrameMk id="28" creationId="{C20EA38C-F544-D654-C367-1639DA05AD15}"/>
          </ac:graphicFrameMkLst>
        </pc:graphicFrameChg>
        <pc:picChg chg="add mod ord modCrop">
          <ac:chgData name="Fanmiao Kong" userId="a5330baf-0b4f-4b08-b191-331ddc574492" providerId="ADAL" clId="{2980B2C8-0DFF-4755-8964-10D484E711C0}" dt="2022-06-19T14:19:53.887" v="782" actId="1076"/>
          <ac:picMkLst>
            <pc:docMk/>
            <pc:sldMk cId="2399579073" sldId="258"/>
            <ac:picMk id="9" creationId="{823ECB31-65F1-D452-5A98-DC0169C511F3}"/>
          </ac:picMkLst>
        </pc:picChg>
        <pc:picChg chg="add mod">
          <ac:chgData name="Fanmiao Kong" userId="a5330baf-0b4f-4b08-b191-331ddc574492" providerId="ADAL" clId="{2980B2C8-0DFF-4755-8964-10D484E711C0}" dt="2022-06-19T14:19:38.063" v="780" actId="1076"/>
          <ac:picMkLst>
            <pc:docMk/>
            <pc:sldMk cId="2399579073" sldId="258"/>
            <ac:picMk id="11" creationId="{D2B26689-25AD-8D27-C4C1-F84B8C1D66D5}"/>
          </ac:picMkLst>
        </pc:picChg>
        <pc:picChg chg="add mod">
          <ac:chgData name="Fanmiao Kong" userId="a5330baf-0b4f-4b08-b191-331ddc574492" providerId="ADAL" clId="{2980B2C8-0DFF-4755-8964-10D484E711C0}" dt="2022-06-19T14:19:31.550" v="778" actId="1035"/>
          <ac:picMkLst>
            <pc:docMk/>
            <pc:sldMk cId="2399579073" sldId="258"/>
            <ac:picMk id="13" creationId="{59183EBD-9292-EB1C-B238-18B351124C48}"/>
          </ac:picMkLst>
        </pc:picChg>
        <pc:picChg chg="add mod">
          <ac:chgData name="Fanmiao Kong" userId="a5330baf-0b4f-4b08-b191-331ddc574492" providerId="ADAL" clId="{2980B2C8-0DFF-4755-8964-10D484E711C0}" dt="2022-06-19T14:20:28.348" v="788" actId="1076"/>
          <ac:picMkLst>
            <pc:docMk/>
            <pc:sldMk cId="2399579073" sldId="258"/>
            <ac:picMk id="20" creationId="{139BCCAC-6011-7957-9E38-2622901FEB0E}"/>
          </ac:picMkLst>
        </pc:picChg>
        <pc:picChg chg="add del mod">
          <ac:chgData name="Fanmiao Kong" userId="a5330baf-0b4f-4b08-b191-331ddc574492" providerId="ADAL" clId="{2980B2C8-0DFF-4755-8964-10D484E711C0}" dt="2022-06-19T14:12:14.019" v="560" actId="478"/>
          <ac:picMkLst>
            <pc:docMk/>
            <pc:sldMk cId="2399579073" sldId="258"/>
            <ac:picMk id="30" creationId="{DD2537F8-2088-A1CC-CCD8-D6CE822CF7B7}"/>
          </ac:picMkLst>
        </pc:picChg>
        <pc:picChg chg="add del mod">
          <ac:chgData name="Fanmiao Kong" userId="a5330baf-0b4f-4b08-b191-331ddc574492" providerId="ADAL" clId="{2980B2C8-0DFF-4755-8964-10D484E711C0}" dt="2022-06-19T14:08:55.582" v="554" actId="478"/>
          <ac:picMkLst>
            <pc:docMk/>
            <pc:sldMk cId="2399579073" sldId="258"/>
            <ac:picMk id="32" creationId="{282D8AA7-66F5-EAF9-DAD8-447C345C69D8}"/>
          </ac:picMkLst>
        </pc:picChg>
        <pc:picChg chg="add mod modCrop">
          <ac:chgData name="Fanmiao Kong" userId="a5330baf-0b4f-4b08-b191-331ddc574492" providerId="ADAL" clId="{2980B2C8-0DFF-4755-8964-10D484E711C0}" dt="2022-06-19T14:19:31.550" v="778" actId="1035"/>
          <ac:picMkLst>
            <pc:docMk/>
            <pc:sldMk cId="2399579073" sldId="258"/>
            <ac:picMk id="34" creationId="{977D49AC-3ABB-75B3-7784-F24B25CC498B}"/>
          </ac:picMkLst>
        </pc:picChg>
        <pc:picChg chg="add mod modCrop">
          <ac:chgData name="Fanmiao Kong" userId="a5330baf-0b4f-4b08-b191-331ddc574492" providerId="ADAL" clId="{2980B2C8-0DFF-4755-8964-10D484E711C0}" dt="2022-06-19T14:19:31.550" v="778" actId="1035"/>
          <ac:picMkLst>
            <pc:docMk/>
            <pc:sldMk cId="2399579073" sldId="258"/>
            <ac:picMk id="37" creationId="{A32E8C26-37E9-A93E-3D40-A1CEE5E26951}"/>
          </ac:picMkLst>
        </pc:picChg>
        <pc:picChg chg="add del mod">
          <ac:chgData name="Fanmiao Kong" userId="a5330baf-0b4f-4b08-b191-331ddc574492" providerId="ADAL" clId="{2980B2C8-0DFF-4755-8964-10D484E711C0}" dt="2022-06-19T20:06:59.665" v="3100" actId="478"/>
          <ac:picMkLst>
            <pc:docMk/>
            <pc:sldMk cId="2399579073" sldId="258"/>
            <ac:picMk id="39" creationId="{7C154FF6-4BAF-D006-FAA0-79383BD6DD71}"/>
          </ac:picMkLst>
        </pc:picChg>
        <pc:picChg chg="add mod">
          <ac:chgData name="Fanmiao Kong" userId="a5330baf-0b4f-4b08-b191-331ddc574492" providerId="ADAL" clId="{2980B2C8-0DFF-4755-8964-10D484E711C0}" dt="2022-06-19T20:07:07.325" v="3101" actId="1076"/>
          <ac:picMkLst>
            <pc:docMk/>
            <pc:sldMk cId="2399579073" sldId="258"/>
            <ac:picMk id="52" creationId="{29A904D8-DB54-A988-0B7D-BB42DFF86A39}"/>
          </ac:picMkLst>
        </pc:picChg>
        <pc:picChg chg="add mod">
          <ac:chgData name="Fanmiao Kong" userId="a5330baf-0b4f-4b08-b191-331ddc574492" providerId="ADAL" clId="{2980B2C8-0DFF-4755-8964-10D484E711C0}" dt="2022-06-19T14:19:31.550" v="778" actId="1035"/>
          <ac:picMkLst>
            <pc:docMk/>
            <pc:sldMk cId="2399579073" sldId="258"/>
            <ac:picMk id="1026" creationId="{ED515DB5-E058-1693-10A9-F3CB6FB33C5F}"/>
          </ac:picMkLst>
        </pc:picChg>
      </pc:sldChg>
      <pc:sldChg chg="addSp delSp modSp add mod">
        <pc:chgData name="Fanmiao Kong" userId="a5330baf-0b4f-4b08-b191-331ddc574492" providerId="ADAL" clId="{2980B2C8-0DFF-4755-8964-10D484E711C0}" dt="2022-06-19T22:49:17.765" v="5352" actId="404"/>
        <pc:sldMkLst>
          <pc:docMk/>
          <pc:sldMk cId="427099991" sldId="259"/>
        </pc:sldMkLst>
        <pc:spChg chg="del">
          <ac:chgData name="Fanmiao Kong" userId="a5330baf-0b4f-4b08-b191-331ddc574492" providerId="ADAL" clId="{2980B2C8-0DFF-4755-8964-10D484E711C0}" dt="2022-06-19T14:21:30.778" v="799" actId="478"/>
          <ac:spMkLst>
            <pc:docMk/>
            <pc:sldMk cId="427099991" sldId="259"/>
            <ac:spMk id="3" creationId="{00000000-0000-0000-0000-000000000000}"/>
          </ac:spMkLst>
        </pc:spChg>
        <pc:spChg chg="mod">
          <ac:chgData name="Fanmiao Kong" userId="a5330baf-0b4f-4b08-b191-331ddc574492" providerId="ADAL" clId="{2980B2C8-0DFF-4755-8964-10D484E711C0}" dt="2022-06-19T17:58:00.152" v="2170"/>
          <ac:spMkLst>
            <pc:docMk/>
            <pc:sldMk cId="427099991" sldId="259"/>
            <ac:spMk id="4" creationId="{EBE502D2-AE37-6DAE-2D71-3547F3CACD8B}"/>
          </ac:spMkLst>
        </pc:spChg>
        <pc:spChg chg="add mod">
          <ac:chgData name="Fanmiao Kong" userId="a5330baf-0b4f-4b08-b191-331ddc574492" providerId="ADAL" clId="{2980B2C8-0DFF-4755-8964-10D484E711C0}" dt="2022-06-19T22:49:17.765" v="5352" actId="404"/>
          <ac:spMkLst>
            <pc:docMk/>
            <pc:sldMk cId="427099991" sldId="259"/>
            <ac:spMk id="8" creationId="{B13F6832-5B3C-6DDB-E539-3311EC463932}"/>
          </ac:spMkLst>
        </pc:spChg>
        <pc:spChg chg="del">
          <ac:chgData name="Fanmiao Kong" userId="a5330baf-0b4f-4b08-b191-331ddc574492" providerId="ADAL" clId="{2980B2C8-0DFF-4755-8964-10D484E711C0}" dt="2022-06-19T14:21:30.778" v="799" actId="478"/>
          <ac:spMkLst>
            <pc:docMk/>
            <pc:sldMk cId="427099991" sldId="259"/>
            <ac:spMk id="14" creationId="{B93DE8C1-FE3B-D129-7ED6-15D051E94D4C}"/>
          </ac:spMkLst>
        </pc:spChg>
        <pc:spChg chg="del">
          <ac:chgData name="Fanmiao Kong" userId="a5330baf-0b4f-4b08-b191-331ddc574492" providerId="ADAL" clId="{2980B2C8-0DFF-4755-8964-10D484E711C0}" dt="2022-06-19T14:21:30.778" v="799" actId="478"/>
          <ac:spMkLst>
            <pc:docMk/>
            <pc:sldMk cId="427099991" sldId="259"/>
            <ac:spMk id="17" creationId="{E12597A6-B8E8-D1DD-AA0F-C6194FC34D2F}"/>
          </ac:spMkLst>
        </pc:spChg>
        <pc:spChg chg="del">
          <ac:chgData name="Fanmiao Kong" userId="a5330baf-0b4f-4b08-b191-331ddc574492" providerId="ADAL" clId="{2980B2C8-0DFF-4755-8964-10D484E711C0}" dt="2022-06-19T14:22:41.014" v="802" actId="478"/>
          <ac:spMkLst>
            <pc:docMk/>
            <pc:sldMk cId="427099991" sldId="259"/>
            <ac:spMk id="18" creationId="{98457ACB-5022-B2EF-5C2A-4F968B3C6EF1}"/>
          </ac:spMkLst>
        </pc:spChg>
        <pc:spChg chg="del">
          <ac:chgData name="Fanmiao Kong" userId="a5330baf-0b4f-4b08-b191-331ddc574492" providerId="ADAL" clId="{2980B2C8-0DFF-4755-8964-10D484E711C0}" dt="2022-06-19T14:21:30.778" v="799" actId="478"/>
          <ac:spMkLst>
            <pc:docMk/>
            <pc:sldMk cId="427099991" sldId="259"/>
            <ac:spMk id="19" creationId="{E7A1A9E6-F17F-FE34-7786-C92C451C759B}"/>
          </ac:spMkLst>
        </pc:spChg>
        <pc:spChg chg="add del mod">
          <ac:chgData name="Fanmiao Kong" userId="a5330baf-0b4f-4b08-b191-331ddc574492" providerId="ADAL" clId="{2980B2C8-0DFF-4755-8964-10D484E711C0}" dt="2022-06-19T15:12:01.225" v="1259" actId="478"/>
          <ac:spMkLst>
            <pc:docMk/>
            <pc:sldMk cId="427099991" sldId="259"/>
            <ac:spMk id="21" creationId="{BB8D8FE9-116A-1C8C-98D8-74FBC7F7DDF5}"/>
          </ac:spMkLst>
        </pc:spChg>
        <pc:spChg chg="add mod">
          <ac:chgData name="Fanmiao Kong" userId="a5330baf-0b4f-4b08-b191-331ddc574492" providerId="ADAL" clId="{2980B2C8-0DFF-4755-8964-10D484E711C0}" dt="2022-06-19T15:14:19.848" v="1304" actId="1076"/>
          <ac:spMkLst>
            <pc:docMk/>
            <pc:sldMk cId="427099991" sldId="259"/>
            <ac:spMk id="22" creationId="{4B226261-6863-8159-A537-AF53CA0B2658}"/>
          </ac:spMkLst>
        </pc:spChg>
        <pc:spChg chg="add mod">
          <ac:chgData name="Fanmiao Kong" userId="a5330baf-0b4f-4b08-b191-331ddc574492" providerId="ADAL" clId="{2980B2C8-0DFF-4755-8964-10D484E711C0}" dt="2022-06-19T22:18:49.188" v="4596" actId="14100"/>
          <ac:spMkLst>
            <pc:docMk/>
            <pc:sldMk cId="427099991" sldId="259"/>
            <ac:spMk id="23" creationId="{00F3D0D8-1D73-020D-F3EB-CAE5F0359D22}"/>
          </ac:spMkLst>
        </pc:spChg>
        <pc:spChg chg="add mod">
          <ac:chgData name="Fanmiao Kong" userId="a5330baf-0b4f-4b08-b191-331ddc574492" providerId="ADAL" clId="{2980B2C8-0DFF-4755-8964-10D484E711C0}" dt="2022-06-19T15:14:06.024" v="1302" actId="1076"/>
          <ac:spMkLst>
            <pc:docMk/>
            <pc:sldMk cId="427099991" sldId="259"/>
            <ac:spMk id="24" creationId="{9BB689A4-4682-F415-9162-3967C30604F1}"/>
          </ac:spMkLst>
        </pc:spChg>
        <pc:spChg chg="add del mod">
          <ac:chgData name="Fanmiao Kong" userId="a5330baf-0b4f-4b08-b191-331ddc574492" providerId="ADAL" clId="{2980B2C8-0DFF-4755-8964-10D484E711C0}" dt="2022-06-19T15:13:53.945" v="1298" actId="20577"/>
          <ac:spMkLst>
            <pc:docMk/>
            <pc:sldMk cId="427099991" sldId="259"/>
            <ac:spMk id="36" creationId="{854AA4BC-3102-42A3-7EA3-44A3CD956F0A}"/>
          </ac:spMkLst>
        </pc:spChg>
        <pc:grpChg chg="del">
          <ac:chgData name="Fanmiao Kong" userId="a5330baf-0b4f-4b08-b191-331ddc574492" providerId="ADAL" clId="{2980B2C8-0DFF-4755-8964-10D484E711C0}" dt="2022-06-19T14:22:36.396" v="800" actId="478"/>
          <ac:grpSpMkLst>
            <pc:docMk/>
            <pc:sldMk cId="427099991" sldId="259"/>
            <ac:grpSpMk id="35" creationId="{090FB361-B4A6-E158-E649-771E1FD00555}"/>
          </ac:grpSpMkLst>
        </pc:grpChg>
        <pc:picChg chg="del">
          <ac:chgData name="Fanmiao Kong" userId="a5330baf-0b4f-4b08-b191-331ddc574492" providerId="ADAL" clId="{2980B2C8-0DFF-4755-8964-10D484E711C0}" dt="2022-06-19T14:21:30.778" v="799" actId="478"/>
          <ac:picMkLst>
            <pc:docMk/>
            <pc:sldMk cId="427099991" sldId="259"/>
            <ac:picMk id="9" creationId="{823ECB31-65F1-D452-5A98-DC0169C511F3}"/>
          </ac:picMkLst>
        </pc:picChg>
        <pc:picChg chg="del">
          <ac:chgData name="Fanmiao Kong" userId="a5330baf-0b4f-4b08-b191-331ddc574492" providerId="ADAL" clId="{2980B2C8-0DFF-4755-8964-10D484E711C0}" dt="2022-06-19T14:21:23.960" v="798" actId="478"/>
          <ac:picMkLst>
            <pc:docMk/>
            <pc:sldMk cId="427099991" sldId="259"/>
            <ac:picMk id="11" creationId="{D2B26689-25AD-8D27-C4C1-F84B8C1D66D5}"/>
          </ac:picMkLst>
        </pc:picChg>
        <pc:picChg chg="del">
          <ac:chgData name="Fanmiao Kong" userId="a5330baf-0b4f-4b08-b191-331ddc574492" providerId="ADAL" clId="{2980B2C8-0DFF-4755-8964-10D484E711C0}" dt="2022-06-19T14:22:38.539" v="801" actId="478"/>
          <ac:picMkLst>
            <pc:docMk/>
            <pc:sldMk cId="427099991" sldId="259"/>
            <ac:picMk id="13" creationId="{59183EBD-9292-EB1C-B238-18B351124C48}"/>
          </ac:picMkLst>
        </pc:picChg>
        <pc:picChg chg="mod">
          <ac:chgData name="Fanmiao Kong" userId="a5330baf-0b4f-4b08-b191-331ddc574492" providerId="ADAL" clId="{2980B2C8-0DFF-4755-8964-10D484E711C0}" dt="2022-06-19T15:14:22.167" v="1305" actId="1076"/>
          <ac:picMkLst>
            <pc:docMk/>
            <pc:sldMk cId="427099991" sldId="259"/>
            <ac:picMk id="20" creationId="{139BCCAC-6011-7957-9E38-2622901FEB0E}"/>
          </ac:picMkLst>
        </pc:picChg>
        <pc:picChg chg="del">
          <ac:chgData name="Fanmiao Kong" userId="a5330baf-0b4f-4b08-b191-331ddc574492" providerId="ADAL" clId="{2980B2C8-0DFF-4755-8964-10D484E711C0}" dt="2022-06-19T14:21:30.778" v="799" actId="478"/>
          <ac:picMkLst>
            <pc:docMk/>
            <pc:sldMk cId="427099991" sldId="259"/>
            <ac:picMk id="1026" creationId="{ED515DB5-E058-1693-10A9-F3CB6FB33C5F}"/>
          </ac:picMkLst>
        </pc:picChg>
      </pc:sldChg>
      <pc:sldChg chg="del">
        <pc:chgData name="Fanmiao Kong" userId="a5330baf-0b4f-4b08-b191-331ddc574492" providerId="ADAL" clId="{2980B2C8-0DFF-4755-8964-10D484E711C0}" dt="2022-06-18T22:07:07.020" v="148" actId="47"/>
        <pc:sldMkLst>
          <pc:docMk/>
          <pc:sldMk cId="1933605476" sldId="259"/>
        </pc:sldMkLst>
      </pc:sldChg>
      <pc:sldChg chg="del">
        <pc:chgData name="Fanmiao Kong" userId="a5330baf-0b4f-4b08-b191-331ddc574492" providerId="ADAL" clId="{2980B2C8-0DFF-4755-8964-10D484E711C0}" dt="2022-06-18T22:07:07.193" v="149" actId="47"/>
        <pc:sldMkLst>
          <pc:docMk/>
          <pc:sldMk cId="3060300041" sldId="260"/>
        </pc:sldMkLst>
      </pc:sldChg>
      <pc:sldChg chg="addSp delSp modSp add mod modNotesTx">
        <pc:chgData name="Fanmiao Kong" userId="a5330baf-0b4f-4b08-b191-331ddc574492" providerId="ADAL" clId="{2980B2C8-0DFF-4755-8964-10D484E711C0}" dt="2022-06-19T22:49:33.039" v="5356" actId="20577"/>
        <pc:sldMkLst>
          <pc:docMk/>
          <pc:sldMk cId="3417887962" sldId="260"/>
        </pc:sldMkLst>
        <pc:spChg chg="mod">
          <ac:chgData name="Fanmiao Kong" userId="a5330baf-0b4f-4b08-b191-331ddc574492" providerId="ADAL" clId="{2980B2C8-0DFF-4755-8964-10D484E711C0}" dt="2022-06-19T15:43:37.705" v="1588" actId="20577"/>
          <ac:spMkLst>
            <pc:docMk/>
            <pc:sldMk cId="3417887962" sldId="260"/>
            <ac:spMk id="4" creationId="{EBE502D2-AE37-6DAE-2D71-3547F3CACD8B}"/>
          </ac:spMkLst>
        </pc:spChg>
        <pc:spChg chg="add mod">
          <ac:chgData name="Fanmiao Kong" userId="a5330baf-0b4f-4b08-b191-331ddc574492" providerId="ADAL" clId="{2980B2C8-0DFF-4755-8964-10D484E711C0}" dt="2022-06-19T15:48:53.018" v="1620" actId="164"/>
          <ac:spMkLst>
            <pc:docMk/>
            <pc:sldMk cId="3417887962" sldId="260"/>
            <ac:spMk id="13" creationId="{6D130DA1-20E1-CA0C-D060-F9B852F4D688}"/>
          </ac:spMkLst>
        </pc:spChg>
        <pc:spChg chg="add del">
          <ac:chgData name="Fanmiao Kong" userId="a5330baf-0b4f-4b08-b191-331ddc574492" providerId="ADAL" clId="{2980B2C8-0DFF-4755-8964-10D484E711C0}" dt="2022-06-19T15:46:56.351" v="1595" actId="478"/>
          <ac:spMkLst>
            <pc:docMk/>
            <pc:sldMk cId="3417887962" sldId="260"/>
            <ac:spMk id="14" creationId="{05D17965-3200-1E59-1E15-727FB26ACA7F}"/>
          </ac:spMkLst>
        </pc:spChg>
        <pc:spChg chg="add del mod">
          <ac:chgData name="Fanmiao Kong" userId="a5330baf-0b4f-4b08-b191-331ddc574492" providerId="ADAL" clId="{2980B2C8-0DFF-4755-8964-10D484E711C0}" dt="2022-06-19T17:51:58.786" v="1947" actId="478"/>
          <ac:spMkLst>
            <pc:docMk/>
            <pc:sldMk cId="3417887962" sldId="260"/>
            <ac:spMk id="17" creationId="{98FF7B4B-8368-8CF2-B08E-492160382760}"/>
          </ac:spMkLst>
        </pc:spChg>
        <pc:spChg chg="add del mod">
          <ac:chgData name="Fanmiao Kong" userId="a5330baf-0b4f-4b08-b191-331ddc574492" providerId="ADAL" clId="{2980B2C8-0DFF-4755-8964-10D484E711C0}" dt="2022-06-19T17:52:06.392" v="1948" actId="478"/>
          <ac:spMkLst>
            <pc:docMk/>
            <pc:sldMk cId="3417887962" sldId="260"/>
            <ac:spMk id="18" creationId="{7F85CE45-3B92-1EAB-F236-DC403066EBD1}"/>
          </ac:spMkLst>
        </pc:spChg>
        <pc:spChg chg="add del mod">
          <ac:chgData name="Fanmiao Kong" userId="a5330baf-0b4f-4b08-b191-331ddc574492" providerId="ADAL" clId="{2980B2C8-0DFF-4755-8964-10D484E711C0}" dt="2022-06-19T17:51:58.786" v="1947" actId="478"/>
          <ac:spMkLst>
            <pc:docMk/>
            <pc:sldMk cId="3417887962" sldId="260"/>
            <ac:spMk id="19" creationId="{B1A663CA-6E9A-6F0F-7C22-732D3C89E3FA}"/>
          </ac:spMkLst>
        </pc:spChg>
        <pc:spChg chg="add del mod">
          <ac:chgData name="Fanmiao Kong" userId="a5330baf-0b4f-4b08-b191-331ddc574492" providerId="ADAL" clId="{2980B2C8-0DFF-4755-8964-10D484E711C0}" dt="2022-06-19T17:52:06.392" v="1948" actId="478"/>
          <ac:spMkLst>
            <pc:docMk/>
            <pc:sldMk cId="3417887962" sldId="260"/>
            <ac:spMk id="21" creationId="{E9D87863-E0E4-B1E6-9C8C-755BA0B2F17E}"/>
          </ac:spMkLst>
        </pc:spChg>
        <pc:spChg chg="add del mod">
          <ac:chgData name="Fanmiao Kong" userId="a5330baf-0b4f-4b08-b191-331ddc574492" providerId="ADAL" clId="{2980B2C8-0DFF-4755-8964-10D484E711C0}" dt="2022-06-19T17:51:58.786" v="1947" actId="478"/>
          <ac:spMkLst>
            <pc:docMk/>
            <pc:sldMk cId="3417887962" sldId="260"/>
            <ac:spMk id="22" creationId="{909982F9-4989-C663-43C4-682A02CA7E83}"/>
          </ac:spMkLst>
        </pc:spChg>
        <pc:spChg chg="add mod">
          <ac:chgData name="Fanmiao Kong" userId="a5330baf-0b4f-4b08-b191-331ddc574492" providerId="ADAL" clId="{2980B2C8-0DFF-4755-8964-10D484E711C0}" dt="2022-06-19T17:52:14.034" v="1949"/>
          <ac:spMkLst>
            <pc:docMk/>
            <pc:sldMk cId="3417887962" sldId="260"/>
            <ac:spMk id="26" creationId="{24B24EEB-0F9A-3D75-BC33-4F18921D3C68}"/>
          </ac:spMkLst>
        </pc:spChg>
        <pc:spChg chg="add del mod">
          <ac:chgData name="Fanmiao Kong" userId="a5330baf-0b4f-4b08-b191-331ddc574492" providerId="ADAL" clId="{2980B2C8-0DFF-4755-8964-10D484E711C0}" dt="2022-06-19T17:52:33.155" v="1952"/>
          <ac:spMkLst>
            <pc:docMk/>
            <pc:sldMk cId="3417887962" sldId="260"/>
            <ac:spMk id="28" creationId="{EAFE14D6-F51C-A409-5FD4-9C2572B7F3B0}"/>
          </ac:spMkLst>
        </pc:spChg>
        <pc:spChg chg="add mod">
          <ac:chgData name="Fanmiao Kong" userId="a5330baf-0b4f-4b08-b191-331ddc574492" providerId="ADAL" clId="{2980B2C8-0DFF-4755-8964-10D484E711C0}" dt="2022-06-19T17:55:57.827" v="1989" actId="1035"/>
          <ac:spMkLst>
            <pc:docMk/>
            <pc:sldMk cId="3417887962" sldId="260"/>
            <ac:spMk id="29" creationId="{8C08A6AE-F399-C735-3765-58F2DD804837}"/>
          </ac:spMkLst>
        </pc:spChg>
        <pc:spChg chg="add del mod">
          <ac:chgData name="Fanmiao Kong" userId="a5330baf-0b4f-4b08-b191-331ddc574492" providerId="ADAL" clId="{2980B2C8-0DFF-4755-8964-10D484E711C0}" dt="2022-06-19T17:55:20.003" v="1967" actId="478"/>
          <ac:spMkLst>
            <pc:docMk/>
            <pc:sldMk cId="3417887962" sldId="260"/>
            <ac:spMk id="33" creationId="{5708A3FD-5E27-9B5F-0C0E-F33FF883EA8C}"/>
          </ac:spMkLst>
        </pc:spChg>
        <pc:spChg chg="add mod">
          <ac:chgData name="Fanmiao Kong" userId="a5330baf-0b4f-4b08-b191-331ddc574492" providerId="ADAL" clId="{2980B2C8-0DFF-4755-8964-10D484E711C0}" dt="2022-06-19T17:55:37.522" v="1986" actId="1076"/>
          <ac:spMkLst>
            <pc:docMk/>
            <pc:sldMk cId="3417887962" sldId="260"/>
            <ac:spMk id="34" creationId="{D3103652-95F6-A829-E831-33B535C266D1}"/>
          </ac:spMkLst>
        </pc:spChg>
        <pc:spChg chg="add del mod">
          <ac:chgData name="Fanmiao Kong" userId="a5330baf-0b4f-4b08-b191-331ddc574492" providerId="ADAL" clId="{2980B2C8-0DFF-4755-8964-10D484E711C0}" dt="2022-06-19T18:07:17.553" v="2225" actId="478"/>
          <ac:spMkLst>
            <pc:docMk/>
            <pc:sldMk cId="3417887962" sldId="260"/>
            <ac:spMk id="35" creationId="{9B0D3F47-A513-9B2B-F6E1-E18589DB3EB0}"/>
          </ac:spMkLst>
        </pc:spChg>
        <pc:spChg chg="add del mod">
          <ac:chgData name="Fanmiao Kong" userId="a5330baf-0b4f-4b08-b191-331ddc574492" providerId="ADAL" clId="{2980B2C8-0DFF-4755-8964-10D484E711C0}" dt="2022-06-19T17:52:06.392" v="1948" actId="478"/>
          <ac:spMkLst>
            <pc:docMk/>
            <pc:sldMk cId="3417887962" sldId="260"/>
            <ac:spMk id="36" creationId="{854AA4BC-3102-42A3-7EA3-44A3CD956F0A}"/>
          </ac:spMkLst>
        </pc:spChg>
        <pc:spChg chg="mod">
          <ac:chgData name="Fanmiao Kong" userId="a5330baf-0b4f-4b08-b191-331ddc574492" providerId="ADAL" clId="{2980B2C8-0DFF-4755-8964-10D484E711C0}" dt="2022-06-19T18:05:38.639" v="2216"/>
          <ac:spMkLst>
            <pc:docMk/>
            <pc:sldMk cId="3417887962" sldId="260"/>
            <ac:spMk id="39" creationId="{092BA4CF-714C-CFCC-B229-C8A67ACF7DD2}"/>
          </ac:spMkLst>
        </pc:spChg>
        <pc:spChg chg="add del mod">
          <ac:chgData name="Fanmiao Kong" userId="a5330baf-0b4f-4b08-b191-331ddc574492" providerId="ADAL" clId="{2980B2C8-0DFF-4755-8964-10D484E711C0}" dt="2022-06-19T18:07:17.553" v="2225" actId="478"/>
          <ac:spMkLst>
            <pc:docMk/>
            <pc:sldMk cId="3417887962" sldId="260"/>
            <ac:spMk id="40" creationId="{09188F58-9D4C-5CB7-AD32-81193E31D99F}"/>
          </ac:spMkLst>
        </pc:spChg>
        <pc:spChg chg="add mod">
          <ac:chgData name="Fanmiao Kong" userId="a5330baf-0b4f-4b08-b191-331ddc574492" providerId="ADAL" clId="{2980B2C8-0DFF-4755-8964-10D484E711C0}" dt="2022-06-19T18:07:03.686" v="2222" actId="164"/>
          <ac:spMkLst>
            <pc:docMk/>
            <pc:sldMk cId="3417887962" sldId="260"/>
            <ac:spMk id="41" creationId="{D1172AD3-4B28-A8B5-DDAF-74852BC8406E}"/>
          </ac:spMkLst>
        </pc:spChg>
        <pc:spChg chg="add mod">
          <ac:chgData name="Fanmiao Kong" userId="a5330baf-0b4f-4b08-b191-331ddc574492" providerId="ADAL" clId="{2980B2C8-0DFF-4755-8964-10D484E711C0}" dt="2022-06-19T22:49:33.039" v="5356" actId="20577"/>
          <ac:spMkLst>
            <pc:docMk/>
            <pc:sldMk cId="3417887962" sldId="260"/>
            <ac:spMk id="42" creationId="{AFF7F5C2-1343-1570-DF60-93648D118588}"/>
          </ac:spMkLst>
        </pc:spChg>
        <pc:grpChg chg="add del mod">
          <ac:chgData name="Fanmiao Kong" userId="a5330baf-0b4f-4b08-b191-331ddc574492" providerId="ADAL" clId="{2980B2C8-0DFF-4755-8964-10D484E711C0}" dt="2022-06-19T17:52:06.392" v="1948" actId="478"/>
          <ac:grpSpMkLst>
            <pc:docMk/>
            <pc:sldMk cId="3417887962" sldId="260"/>
            <ac:grpSpMk id="15" creationId="{2C33D019-C1C6-2CDD-29A8-883C3C87B166}"/>
          </ac:grpSpMkLst>
        </pc:grpChg>
        <pc:grpChg chg="add del mod">
          <ac:chgData name="Fanmiao Kong" userId="a5330baf-0b4f-4b08-b191-331ddc574492" providerId="ADAL" clId="{2980B2C8-0DFF-4755-8964-10D484E711C0}" dt="2022-06-19T18:07:17.553" v="2225" actId="478"/>
          <ac:grpSpMkLst>
            <pc:docMk/>
            <pc:sldMk cId="3417887962" sldId="260"/>
            <ac:grpSpMk id="31" creationId="{8CB324D6-763C-BBEA-A988-BABC58EBD8DC}"/>
          </ac:grpSpMkLst>
        </pc:grpChg>
        <pc:grpChg chg="add mod">
          <ac:chgData name="Fanmiao Kong" userId="a5330baf-0b4f-4b08-b191-331ddc574492" providerId="ADAL" clId="{2980B2C8-0DFF-4755-8964-10D484E711C0}" dt="2022-06-19T18:07:03.686" v="2222" actId="164"/>
          <ac:grpSpMkLst>
            <pc:docMk/>
            <pc:sldMk cId="3417887962" sldId="260"/>
            <ac:grpSpMk id="37" creationId="{36845B77-465C-4647-B30C-43B5C8BBB28B}"/>
          </ac:grpSpMkLst>
        </pc:grpChg>
        <pc:picChg chg="add del mod">
          <ac:chgData name="Fanmiao Kong" userId="a5330baf-0b4f-4b08-b191-331ddc574492" providerId="ADAL" clId="{2980B2C8-0DFF-4755-8964-10D484E711C0}" dt="2022-06-19T14:50:29.226" v="1205" actId="478"/>
          <ac:picMkLst>
            <pc:docMk/>
            <pc:sldMk cId="3417887962" sldId="260"/>
            <ac:picMk id="3" creationId="{5147204B-FB8D-662C-65E7-7DD4EF63B127}"/>
          </ac:picMkLst>
        </pc:picChg>
        <pc:picChg chg="add del mod">
          <ac:chgData name="Fanmiao Kong" userId="a5330baf-0b4f-4b08-b191-331ddc574492" providerId="ADAL" clId="{2980B2C8-0DFF-4755-8964-10D484E711C0}" dt="2022-06-19T17:51:58.786" v="1947" actId="478"/>
          <ac:picMkLst>
            <pc:docMk/>
            <pc:sldMk cId="3417887962" sldId="260"/>
            <ac:picMk id="6" creationId="{DB47F463-0893-3501-83F7-3BC90921C4B3}"/>
          </ac:picMkLst>
        </pc:picChg>
        <pc:picChg chg="add del mod">
          <ac:chgData name="Fanmiao Kong" userId="a5330baf-0b4f-4b08-b191-331ddc574492" providerId="ADAL" clId="{2980B2C8-0DFF-4755-8964-10D484E711C0}" dt="2022-06-19T15:50:09.798" v="1639" actId="478"/>
          <ac:picMkLst>
            <pc:docMk/>
            <pc:sldMk cId="3417887962" sldId="260"/>
            <ac:picMk id="10" creationId="{3955E1E9-C1C5-724F-9520-1D23C7B18130}"/>
          </ac:picMkLst>
        </pc:picChg>
        <pc:picChg chg="add mod">
          <ac:chgData name="Fanmiao Kong" userId="a5330baf-0b4f-4b08-b191-331ddc574492" providerId="ADAL" clId="{2980B2C8-0DFF-4755-8964-10D484E711C0}" dt="2022-06-19T15:48:53.018" v="1620" actId="164"/>
          <ac:picMkLst>
            <pc:docMk/>
            <pc:sldMk cId="3417887962" sldId="260"/>
            <ac:picMk id="12" creationId="{87EAA523-3C4F-980B-3E99-9E572D02632C}"/>
          </ac:picMkLst>
        </pc:picChg>
        <pc:picChg chg="del">
          <ac:chgData name="Fanmiao Kong" userId="a5330baf-0b4f-4b08-b191-331ddc574492" providerId="ADAL" clId="{2980B2C8-0DFF-4755-8964-10D484E711C0}" dt="2022-06-19T14:45:00.159" v="1173" actId="478"/>
          <ac:picMkLst>
            <pc:docMk/>
            <pc:sldMk cId="3417887962" sldId="260"/>
            <ac:picMk id="20" creationId="{139BCCAC-6011-7957-9E38-2622901FEB0E}"/>
          </ac:picMkLst>
        </pc:picChg>
        <pc:picChg chg="add mod">
          <ac:chgData name="Fanmiao Kong" userId="a5330baf-0b4f-4b08-b191-331ddc574492" providerId="ADAL" clId="{2980B2C8-0DFF-4755-8964-10D484E711C0}" dt="2022-06-19T17:54:54.937" v="1962" actId="1076"/>
          <ac:picMkLst>
            <pc:docMk/>
            <pc:sldMk cId="3417887962" sldId="260"/>
            <ac:picMk id="24" creationId="{95E3984F-EDC7-6D13-137A-A5E755959BC7}"/>
          </ac:picMkLst>
        </pc:picChg>
        <pc:picChg chg="add mod">
          <ac:chgData name="Fanmiao Kong" userId="a5330baf-0b4f-4b08-b191-331ddc574492" providerId="ADAL" clId="{2980B2C8-0DFF-4755-8964-10D484E711C0}" dt="2022-06-19T17:52:14.034" v="1949"/>
          <ac:picMkLst>
            <pc:docMk/>
            <pc:sldMk cId="3417887962" sldId="260"/>
            <ac:picMk id="25" creationId="{A314EF5D-578B-3FB2-880B-1ECCFF840793}"/>
          </ac:picMkLst>
        </pc:picChg>
        <pc:picChg chg="add del mod">
          <ac:chgData name="Fanmiao Kong" userId="a5330baf-0b4f-4b08-b191-331ddc574492" providerId="ADAL" clId="{2980B2C8-0DFF-4755-8964-10D484E711C0}" dt="2022-06-19T17:52:33.155" v="1952"/>
          <ac:picMkLst>
            <pc:docMk/>
            <pc:sldMk cId="3417887962" sldId="260"/>
            <ac:picMk id="27" creationId="{0126D999-1F8B-242D-9F3C-27C6A89623A2}"/>
          </ac:picMkLst>
        </pc:picChg>
        <pc:picChg chg="mod">
          <ac:chgData name="Fanmiao Kong" userId="a5330baf-0b4f-4b08-b191-331ddc574492" providerId="ADAL" clId="{2980B2C8-0DFF-4755-8964-10D484E711C0}" dt="2022-06-19T18:05:38.639" v="2216"/>
          <ac:picMkLst>
            <pc:docMk/>
            <pc:sldMk cId="3417887962" sldId="260"/>
            <ac:picMk id="38" creationId="{B81C8170-9E47-572F-A043-84CBCE2D35D5}"/>
          </ac:picMkLst>
        </pc:picChg>
        <pc:picChg chg="add del mod">
          <ac:chgData name="Fanmiao Kong" userId="a5330baf-0b4f-4b08-b191-331ddc574492" providerId="ADAL" clId="{2980B2C8-0DFF-4755-8964-10D484E711C0}" dt="2022-06-19T15:50:07.897" v="1638" actId="478"/>
          <ac:picMkLst>
            <pc:docMk/>
            <pc:sldMk cId="3417887962" sldId="260"/>
            <ac:picMk id="2050" creationId="{4E8B2401-40D9-C721-8BA8-D79FAD5E0DF7}"/>
          </ac:picMkLst>
        </pc:picChg>
        <pc:cxnChg chg="add del mod">
          <ac:chgData name="Fanmiao Kong" userId="a5330baf-0b4f-4b08-b191-331ddc574492" providerId="ADAL" clId="{2980B2C8-0DFF-4755-8964-10D484E711C0}" dt="2022-06-19T15:50:12.202" v="1640" actId="478"/>
          <ac:cxnSpMkLst>
            <pc:docMk/>
            <pc:sldMk cId="3417887962" sldId="260"/>
            <ac:cxnSpMk id="8" creationId="{91E398E5-672B-EADE-2BCA-0F72836B1D87}"/>
          </ac:cxnSpMkLst>
        </pc:cxnChg>
      </pc:sldChg>
      <pc:sldChg chg="del">
        <pc:chgData name="Fanmiao Kong" userId="a5330baf-0b4f-4b08-b191-331ddc574492" providerId="ADAL" clId="{2980B2C8-0DFF-4755-8964-10D484E711C0}" dt="2022-06-18T22:07:07.344" v="150" actId="47"/>
        <pc:sldMkLst>
          <pc:docMk/>
          <pc:sldMk cId="2993812798" sldId="261"/>
        </pc:sldMkLst>
      </pc:sldChg>
      <pc:sldChg chg="addSp delSp modSp add mod modNotesTx">
        <pc:chgData name="Fanmiao Kong" userId="a5330baf-0b4f-4b08-b191-331ddc574492" providerId="ADAL" clId="{2980B2C8-0DFF-4755-8964-10D484E711C0}" dt="2022-06-19T22:50:13.322" v="5368" actId="20577"/>
        <pc:sldMkLst>
          <pc:docMk/>
          <pc:sldMk cId="3672966312" sldId="261"/>
        </pc:sldMkLst>
        <pc:spChg chg="add mod">
          <ac:chgData name="Fanmiao Kong" userId="a5330baf-0b4f-4b08-b191-331ddc574492" providerId="ADAL" clId="{2980B2C8-0DFF-4755-8964-10D484E711C0}" dt="2022-06-19T19:53:06.948" v="2663" actId="164"/>
          <ac:spMkLst>
            <pc:docMk/>
            <pc:sldMk cId="3672966312" sldId="261"/>
            <ac:spMk id="2" creationId="{A0731AA8-9100-5C8F-85A4-1FD7CDB29B61}"/>
          </ac:spMkLst>
        </pc:spChg>
        <pc:spChg chg="mod">
          <ac:chgData name="Fanmiao Kong" userId="a5330baf-0b4f-4b08-b191-331ddc574492" providerId="ADAL" clId="{2980B2C8-0DFF-4755-8964-10D484E711C0}" dt="2022-06-19T15:43:51.023" v="1592" actId="20577"/>
          <ac:spMkLst>
            <pc:docMk/>
            <pc:sldMk cId="3672966312" sldId="261"/>
            <ac:spMk id="4" creationId="{EBE502D2-AE37-6DAE-2D71-3547F3CACD8B}"/>
          </ac:spMkLst>
        </pc:spChg>
        <pc:spChg chg="add mod">
          <ac:chgData name="Fanmiao Kong" userId="a5330baf-0b4f-4b08-b191-331ddc574492" providerId="ADAL" clId="{2980B2C8-0DFF-4755-8964-10D484E711C0}" dt="2022-06-19T19:53:06.948" v="2663" actId="164"/>
          <ac:spMkLst>
            <pc:docMk/>
            <pc:sldMk cId="3672966312" sldId="261"/>
            <ac:spMk id="8" creationId="{3915FC6B-67D0-4D60-4862-C187E65CB1F2}"/>
          </ac:spMkLst>
        </pc:spChg>
        <pc:spChg chg="add mod">
          <ac:chgData name="Fanmiao Kong" userId="a5330baf-0b4f-4b08-b191-331ddc574492" providerId="ADAL" clId="{2980B2C8-0DFF-4755-8964-10D484E711C0}" dt="2022-06-19T19:53:06.948" v="2663" actId="164"/>
          <ac:spMkLst>
            <pc:docMk/>
            <pc:sldMk cId="3672966312" sldId="261"/>
            <ac:spMk id="9" creationId="{B00954CD-0401-348C-20A7-94CD055A1C85}"/>
          </ac:spMkLst>
        </pc:spChg>
        <pc:spChg chg="add mod">
          <ac:chgData name="Fanmiao Kong" userId="a5330baf-0b4f-4b08-b191-331ddc574492" providerId="ADAL" clId="{2980B2C8-0DFF-4755-8964-10D484E711C0}" dt="2022-06-19T19:53:06.948" v="2663" actId="164"/>
          <ac:spMkLst>
            <pc:docMk/>
            <pc:sldMk cId="3672966312" sldId="261"/>
            <ac:spMk id="10" creationId="{7863C7E5-DB8C-12F3-44FD-347693392F80}"/>
          </ac:spMkLst>
        </pc:spChg>
        <pc:spChg chg="add mod">
          <ac:chgData name="Fanmiao Kong" userId="a5330baf-0b4f-4b08-b191-331ddc574492" providerId="ADAL" clId="{2980B2C8-0DFF-4755-8964-10D484E711C0}" dt="2022-06-19T19:53:06.948" v="2663" actId="164"/>
          <ac:spMkLst>
            <pc:docMk/>
            <pc:sldMk cId="3672966312" sldId="261"/>
            <ac:spMk id="11" creationId="{AC3015E2-D715-A40E-C869-0ADA4D960E48}"/>
          </ac:spMkLst>
        </pc:spChg>
        <pc:spChg chg="add mod">
          <ac:chgData name="Fanmiao Kong" userId="a5330baf-0b4f-4b08-b191-331ddc574492" providerId="ADAL" clId="{2980B2C8-0DFF-4755-8964-10D484E711C0}" dt="2022-06-19T19:53:06.948" v="2663" actId="164"/>
          <ac:spMkLst>
            <pc:docMk/>
            <pc:sldMk cId="3672966312" sldId="261"/>
            <ac:spMk id="12" creationId="{0DD1C55C-57EC-8DEF-D535-C2A72962E1FD}"/>
          </ac:spMkLst>
        </pc:spChg>
        <pc:spChg chg="add mod">
          <ac:chgData name="Fanmiao Kong" userId="a5330baf-0b4f-4b08-b191-331ddc574492" providerId="ADAL" clId="{2980B2C8-0DFF-4755-8964-10D484E711C0}" dt="2022-06-19T19:53:06.948" v="2663" actId="164"/>
          <ac:spMkLst>
            <pc:docMk/>
            <pc:sldMk cId="3672966312" sldId="261"/>
            <ac:spMk id="13" creationId="{23A31127-E222-1EAD-028D-F2A62C721592}"/>
          </ac:spMkLst>
        </pc:spChg>
        <pc:spChg chg="add mod">
          <ac:chgData name="Fanmiao Kong" userId="a5330baf-0b4f-4b08-b191-331ddc574492" providerId="ADAL" clId="{2980B2C8-0DFF-4755-8964-10D484E711C0}" dt="2022-06-19T19:57:26.514" v="2940" actId="207"/>
          <ac:spMkLst>
            <pc:docMk/>
            <pc:sldMk cId="3672966312" sldId="261"/>
            <ac:spMk id="15" creationId="{A6327175-DF50-A49D-64D9-B568941F4B81}"/>
          </ac:spMkLst>
        </pc:spChg>
        <pc:spChg chg="add mod">
          <ac:chgData name="Fanmiao Kong" userId="a5330baf-0b4f-4b08-b191-331ddc574492" providerId="ADAL" clId="{2980B2C8-0DFF-4755-8964-10D484E711C0}" dt="2022-06-19T22:50:13.322" v="5368" actId="20577"/>
          <ac:spMkLst>
            <pc:docMk/>
            <pc:sldMk cId="3672966312" sldId="261"/>
            <ac:spMk id="16" creationId="{D55F4A2F-3F88-4AC5-BAA9-039E3ECF566D}"/>
          </ac:spMkLst>
        </pc:spChg>
        <pc:spChg chg="mod ord">
          <ac:chgData name="Fanmiao Kong" userId="a5330baf-0b4f-4b08-b191-331ddc574492" providerId="ADAL" clId="{2980B2C8-0DFF-4755-8964-10D484E711C0}" dt="2022-06-19T20:32:16.985" v="3173" actId="1076"/>
          <ac:spMkLst>
            <pc:docMk/>
            <pc:sldMk cId="3672966312" sldId="261"/>
            <ac:spMk id="36" creationId="{854AA4BC-3102-42A3-7EA3-44A3CD956F0A}"/>
          </ac:spMkLst>
        </pc:spChg>
        <pc:grpChg chg="add mod">
          <ac:chgData name="Fanmiao Kong" userId="a5330baf-0b4f-4b08-b191-331ddc574492" providerId="ADAL" clId="{2980B2C8-0DFF-4755-8964-10D484E711C0}" dt="2022-06-19T20:32:11.457" v="3172" actId="1076"/>
          <ac:grpSpMkLst>
            <pc:docMk/>
            <pc:sldMk cId="3672966312" sldId="261"/>
            <ac:grpSpMk id="5" creationId="{1C72B255-DB4A-86BB-3B38-40AA574BB6CB}"/>
          </ac:grpSpMkLst>
        </pc:grpChg>
        <pc:picChg chg="mod ord">
          <ac:chgData name="Fanmiao Kong" userId="a5330baf-0b4f-4b08-b191-331ddc574492" providerId="ADAL" clId="{2980B2C8-0DFF-4755-8964-10D484E711C0}" dt="2022-06-19T21:43:23.176" v="3956" actId="1076"/>
          <ac:picMkLst>
            <pc:docMk/>
            <pc:sldMk cId="3672966312" sldId="261"/>
            <ac:picMk id="3" creationId="{5147204B-FB8D-662C-65E7-7DD4EF63B127}"/>
          </ac:picMkLst>
        </pc:picChg>
        <pc:picChg chg="del">
          <ac:chgData name="Fanmiao Kong" userId="a5330baf-0b4f-4b08-b191-331ddc574492" providerId="ADAL" clId="{2980B2C8-0DFF-4755-8964-10D484E711C0}" dt="2022-06-19T14:50:35.721" v="1206" actId="478"/>
          <ac:picMkLst>
            <pc:docMk/>
            <pc:sldMk cId="3672966312" sldId="261"/>
            <ac:picMk id="6" creationId="{DB47F463-0893-3501-83F7-3BC90921C4B3}"/>
          </ac:picMkLst>
        </pc:picChg>
        <pc:picChg chg="add mod ord modCrop">
          <ac:chgData name="Fanmiao Kong" userId="a5330baf-0b4f-4b08-b191-331ddc574492" providerId="ADAL" clId="{2980B2C8-0DFF-4755-8964-10D484E711C0}" dt="2022-06-19T19:53:06.948" v="2663" actId="164"/>
          <ac:picMkLst>
            <pc:docMk/>
            <pc:sldMk cId="3672966312" sldId="261"/>
            <ac:picMk id="7" creationId="{973E43A8-E113-EE97-8E0D-3EE0EA2D7A79}"/>
          </ac:picMkLst>
        </pc:picChg>
      </pc:sldChg>
      <pc:sldChg chg="del">
        <pc:chgData name="Fanmiao Kong" userId="a5330baf-0b4f-4b08-b191-331ddc574492" providerId="ADAL" clId="{2980B2C8-0DFF-4755-8964-10D484E711C0}" dt="2022-06-18T22:07:07.466" v="151" actId="47"/>
        <pc:sldMkLst>
          <pc:docMk/>
          <pc:sldMk cId="321831461" sldId="262"/>
        </pc:sldMkLst>
      </pc:sldChg>
      <pc:sldChg chg="addSp delSp modSp add mod">
        <pc:chgData name="Fanmiao Kong" userId="a5330baf-0b4f-4b08-b191-331ddc574492" providerId="ADAL" clId="{2980B2C8-0DFF-4755-8964-10D484E711C0}" dt="2022-06-19T22:50:01.388" v="5364" actId="20577"/>
        <pc:sldMkLst>
          <pc:docMk/>
          <pc:sldMk cId="925098931" sldId="262"/>
        </pc:sldMkLst>
        <pc:spChg chg="mod">
          <ac:chgData name="Fanmiao Kong" userId="a5330baf-0b4f-4b08-b191-331ddc574492" providerId="ADAL" clId="{2980B2C8-0DFF-4755-8964-10D484E711C0}" dt="2022-06-19T18:08:00.129" v="2227" actId="20577"/>
          <ac:spMkLst>
            <pc:docMk/>
            <pc:sldMk cId="925098931" sldId="262"/>
            <ac:spMk id="4" creationId="{EBE502D2-AE37-6DAE-2D71-3547F3CACD8B}"/>
          </ac:spMkLst>
        </pc:spChg>
        <pc:spChg chg="add del mod">
          <ac:chgData name="Fanmiao Kong" userId="a5330baf-0b4f-4b08-b191-331ddc574492" providerId="ADAL" clId="{2980B2C8-0DFF-4755-8964-10D484E711C0}" dt="2022-06-19T18:32:22.856" v="2388" actId="478"/>
          <ac:spMkLst>
            <pc:docMk/>
            <pc:sldMk cId="925098931" sldId="262"/>
            <ac:spMk id="11" creationId="{7A55F8AB-FC9B-3DDE-8E33-E7C4BD86439D}"/>
          </ac:spMkLst>
        </pc:spChg>
        <pc:spChg chg="add del mod">
          <ac:chgData name="Fanmiao Kong" userId="a5330baf-0b4f-4b08-b191-331ddc574492" providerId="ADAL" clId="{2980B2C8-0DFF-4755-8964-10D484E711C0}" dt="2022-06-19T16:07:57.979" v="1935" actId="478"/>
          <ac:spMkLst>
            <pc:docMk/>
            <pc:sldMk cId="925098931" sldId="262"/>
            <ac:spMk id="12" creationId="{49EA2615-ED61-8AE6-1472-605866FD386C}"/>
          </ac:spMkLst>
        </pc:spChg>
        <pc:spChg chg="add mod">
          <ac:chgData name="Fanmiao Kong" userId="a5330baf-0b4f-4b08-b191-331ddc574492" providerId="ADAL" clId="{2980B2C8-0DFF-4755-8964-10D484E711C0}" dt="2022-06-19T18:32:42.670" v="2391" actId="1076"/>
          <ac:spMkLst>
            <pc:docMk/>
            <pc:sldMk cId="925098931" sldId="262"/>
            <ac:spMk id="13" creationId="{7D7D9525-5CA0-0034-002B-CE506A81223A}"/>
          </ac:spMkLst>
        </pc:spChg>
        <pc:spChg chg="add mod">
          <ac:chgData name="Fanmiao Kong" userId="a5330baf-0b4f-4b08-b191-331ddc574492" providerId="ADAL" clId="{2980B2C8-0DFF-4755-8964-10D484E711C0}" dt="2022-06-19T18:12:35.162" v="2381"/>
          <ac:spMkLst>
            <pc:docMk/>
            <pc:sldMk cId="925098931" sldId="262"/>
            <ac:spMk id="14" creationId="{63A40168-CE33-4949-CE07-424F5F72496C}"/>
          </ac:spMkLst>
        </pc:spChg>
        <pc:spChg chg="add mod">
          <ac:chgData name="Fanmiao Kong" userId="a5330baf-0b4f-4b08-b191-331ddc574492" providerId="ADAL" clId="{2980B2C8-0DFF-4755-8964-10D484E711C0}" dt="2022-06-19T18:32:23.195" v="2389"/>
          <ac:spMkLst>
            <pc:docMk/>
            <pc:sldMk cId="925098931" sldId="262"/>
            <ac:spMk id="16" creationId="{4F9D3DF9-59FC-43B7-5AD6-F033832EB9F2}"/>
          </ac:spMkLst>
        </pc:spChg>
        <pc:spChg chg="add mod">
          <ac:chgData name="Fanmiao Kong" userId="a5330baf-0b4f-4b08-b191-331ddc574492" providerId="ADAL" clId="{2980B2C8-0DFF-4755-8964-10D484E711C0}" dt="2022-06-19T20:38:19.327" v="3206" actId="404"/>
          <ac:spMkLst>
            <pc:docMk/>
            <pc:sldMk cId="925098931" sldId="262"/>
            <ac:spMk id="28" creationId="{1D3F09C3-079D-5DFE-EC1D-486E81C5073E}"/>
          </ac:spMkLst>
        </pc:spChg>
        <pc:spChg chg="add mod">
          <ac:chgData name="Fanmiao Kong" userId="a5330baf-0b4f-4b08-b191-331ddc574492" providerId="ADAL" clId="{2980B2C8-0DFF-4755-8964-10D484E711C0}" dt="2022-06-19T20:38:26.793" v="3208" actId="14100"/>
          <ac:spMkLst>
            <pc:docMk/>
            <pc:sldMk cId="925098931" sldId="262"/>
            <ac:spMk id="34" creationId="{6D8309B0-904B-938E-236E-55A0C3074368}"/>
          </ac:spMkLst>
        </pc:spChg>
        <pc:spChg chg="add mod">
          <ac:chgData name="Fanmiao Kong" userId="a5330baf-0b4f-4b08-b191-331ddc574492" providerId="ADAL" clId="{2980B2C8-0DFF-4755-8964-10D484E711C0}" dt="2022-06-19T22:50:01.388" v="5364" actId="20577"/>
          <ac:spMkLst>
            <pc:docMk/>
            <pc:sldMk cId="925098931" sldId="262"/>
            <ac:spMk id="35" creationId="{30B93B8B-62D7-E620-6BAE-D82A5842764F}"/>
          </ac:spMkLst>
        </pc:spChg>
        <pc:spChg chg="mod">
          <ac:chgData name="Fanmiao Kong" userId="a5330baf-0b4f-4b08-b191-331ddc574492" providerId="ADAL" clId="{2980B2C8-0DFF-4755-8964-10D484E711C0}" dt="2022-06-19T18:32:42.670" v="2391" actId="1076"/>
          <ac:spMkLst>
            <pc:docMk/>
            <pc:sldMk cId="925098931" sldId="262"/>
            <ac:spMk id="36" creationId="{854AA4BC-3102-42A3-7EA3-44A3CD956F0A}"/>
          </ac:spMkLst>
        </pc:spChg>
        <pc:grpChg chg="add mod">
          <ac:chgData name="Fanmiao Kong" userId="a5330baf-0b4f-4b08-b191-331ddc574492" providerId="ADAL" clId="{2980B2C8-0DFF-4755-8964-10D484E711C0}" dt="2022-06-19T18:35:21.040" v="2428" actId="1076"/>
          <ac:grpSpMkLst>
            <pc:docMk/>
            <pc:sldMk cId="925098931" sldId="262"/>
            <ac:grpSpMk id="26" creationId="{4EE62444-C0AE-53AF-E7B4-B36D3DC46B05}"/>
          </ac:grpSpMkLst>
        </pc:grpChg>
        <pc:picChg chg="del">
          <ac:chgData name="Fanmiao Kong" userId="a5330baf-0b4f-4b08-b191-331ddc574492" providerId="ADAL" clId="{2980B2C8-0DFF-4755-8964-10D484E711C0}" dt="2022-06-19T16:04:40.830" v="1828" actId="478"/>
          <ac:picMkLst>
            <pc:docMk/>
            <pc:sldMk cId="925098931" sldId="262"/>
            <ac:picMk id="6" creationId="{DB47F463-0893-3501-83F7-3BC90921C4B3}"/>
          </ac:picMkLst>
        </pc:picChg>
        <pc:picChg chg="add del mod">
          <ac:chgData name="Fanmiao Kong" userId="a5330baf-0b4f-4b08-b191-331ddc574492" providerId="ADAL" clId="{2980B2C8-0DFF-4755-8964-10D484E711C0}" dt="2022-06-19T18:32:12.013" v="2386" actId="478"/>
          <ac:picMkLst>
            <pc:docMk/>
            <pc:sldMk cId="925098931" sldId="262"/>
            <ac:picMk id="9" creationId="{8D94CE2D-CAD9-9B24-BB72-7A20D50379E8}"/>
          </ac:picMkLst>
        </pc:picChg>
        <pc:picChg chg="mod">
          <ac:chgData name="Fanmiao Kong" userId="a5330baf-0b4f-4b08-b191-331ddc574492" providerId="ADAL" clId="{2980B2C8-0DFF-4755-8964-10D484E711C0}" dt="2022-06-19T18:32:33.636" v="2390" actId="1076"/>
          <ac:picMkLst>
            <pc:docMk/>
            <pc:sldMk cId="925098931" sldId="262"/>
            <ac:picMk id="10" creationId="{3955E1E9-C1C5-724F-9520-1D23C7B18130}"/>
          </ac:picMkLst>
        </pc:picChg>
        <pc:picChg chg="add mod">
          <ac:chgData name="Fanmiao Kong" userId="a5330baf-0b4f-4b08-b191-331ddc574492" providerId="ADAL" clId="{2980B2C8-0DFF-4755-8964-10D484E711C0}" dt="2022-06-19T18:32:12.537" v="2387"/>
          <ac:picMkLst>
            <pc:docMk/>
            <pc:sldMk cId="925098931" sldId="262"/>
            <ac:picMk id="15" creationId="{6CB254AD-E35C-AE0F-26D5-C1D60DF94AFB}"/>
          </ac:picMkLst>
        </pc:picChg>
        <pc:picChg chg="mod">
          <ac:chgData name="Fanmiao Kong" userId="a5330baf-0b4f-4b08-b191-331ddc574492" providerId="ADAL" clId="{2980B2C8-0DFF-4755-8964-10D484E711C0}" dt="2022-06-19T18:32:33.636" v="2390" actId="1076"/>
          <ac:picMkLst>
            <pc:docMk/>
            <pc:sldMk cId="925098931" sldId="262"/>
            <ac:picMk id="2050" creationId="{4E8B2401-40D9-C721-8BA8-D79FAD5E0DF7}"/>
          </ac:picMkLst>
        </pc:picChg>
        <pc:cxnChg chg="add mod">
          <ac:chgData name="Fanmiao Kong" userId="a5330baf-0b4f-4b08-b191-331ddc574492" providerId="ADAL" clId="{2980B2C8-0DFF-4755-8964-10D484E711C0}" dt="2022-06-19T18:35:17.631" v="2427" actId="164"/>
          <ac:cxnSpMkLst>
            <pc:docMk/>
            <pc:sldMk cId="925098931" sldId="262"/>
            <ac:cxnSpMk id="7" creationId="{3AC8E71F-64A4-49EC-C3CB-FA390BD67F01}"/>
          </ac:cxnSpMkLst>
        </pc:cxnChg>
        <pc:cxnChg chg="mod">
          <ac:chgData name="Fanmiao Kong" userId="a5330baf-0b4f-4b08-b191-331ddc574492" providerId="ADAL" clId="{2980B2C8-0DFF-4755-8964-10D484E711C0}" dt="2022-06-19T18:32:33.636" v="2390" actId="1076"/>
          <ac:cxnSpMkLst>
            <pc:docMk/>
            <pc:sldMk cId="925098931" sldId="262"/>
            <ac:cxnSpMk id="8" creationId="{91E398E5-672B-EADE-2BCA-0F72836B1D87}"/>
          </ac:cxnSpMkLst>
        </pc:cxnChg>
        <pc:cxnChg chg="add mod">
          <ac:chgData name="Fanmiao Kong" userId="a5330baf-0b4f-4b08-b191-331ddc574492" providerId="ADAL" clId="{2980B2C8-0DFF-4755-8964-10D484E711C0}" dt="2022-06-19T18:35:17.631" v="2427" actId="164"/>
          <ac:cxnSpMkLst>
            <pc:docMk/>
            <pc:sldMk cId="925098931" sldId="262"/>
            <ac:cxnSpMk id="18" creationId="{6AA8D226-0952-F3FB-421D-CB75AEEFECFC}"/>
          </ac:cxnSpMkLst>
        </pc:cxnChg>
        <pc:cxnChg chg="add mod">
          <ac:chgData name="Fanmiao Kong" userId="a5330baf-0b4f-4b08-b191-331ddc574492" providerId="ADAL" clId="{2980B2C8-0DFF-4755-8964-10D484E711C0}" dt="2022-06-19T18:35:17.631" v="2427" actId="164"/>
          <ac:cxnSpMkLst>
            <pc:docMk/>
            <pc:sldMk cId="925098931" sldId="262"/>
            <ac:cxnSpMk id="21" creationId="{62D29493-6BF1-D926-A3CD-418E9469054D}"/>
          </ac:cxnSpMkLst>
        </pc:cxnChg>
        <pc:cxnChg chg="add mod">
          <ac:chgData name="Fanmiao Kong" userId="a5330baf-0b4f-4b08-b191-331ddc574492" providerId="ADAL" clId="{2980B2C8-0DFF-4755-8964-10D484E711C0}" dt="2022-06-19T18:35:17.631" v="2427" actId="164"/>
          <ac:cxnSpMkLst>
            <pc:docMk/>
            <pc:sldMk cId="925098931" sldId="262"/>
            <ac:cxnSpMk id="22" creationId="{AC3908A3-DC4B-8ECB-68EF-D58DE2B7F635}"/>
          </ac:cxnSpMkLst>
        </pc:cxnChg>
        <pc:cxnChg chg="add mod">
          <ac:chgData name="Fanmiao Kong" userId="a5330baf-0b4f-4b08-b191-331ddc574492" providerId="ADAL" clId="{2980B2C8-0DFF-4755-8964-10D484E711C0}" dt="2022-06-19T18:35:17.631" v="2427" actId="164"/>
          <ac:cxnSpMkLst>
            <pc:docMk/>
            <pc:sldMk cId="925098931" sldId="262"/>
            <ac:cxnSpMk id="23" creationId="{1B4D5C32-2564-FBDC-C4F9-F5FD9CFE6DDC}"/>
          </ac:cxnSpMkLst>
        </pc:cxnChg>
        <pc:cxnChg chg="add mod">
          <ac:chgData name="Fanmiao Kong" userId="a5330baf-0b4f-4b08-b191-331ddc574492" providerId="ADAL" clId="{2980B2C8-0DFF-4755-8964-10D484E711C0}" dt="2022-06-19T18:35:17.631" v="2427" actId="164"/>
          <ac:cxnSpMkLst>
            <pc:docMk/>
            <pc:sldMk cId="925098931" sldId="262"/>
            <ac:cxnSpMk id="24" creationId="{ABA51B4C-9905-DA33-9893-2A447A10B3E1}"/>
          </ac:cxnSpMkLst>
        </pc:cxnChg>
        <pc:cxnChg chg="add mod">
          <ac:chgData name="Fanmiao Kong" userId="a5330baf-0b4f-4b08-b191-331ddc574492" providerId="ADAL" clId="{2980B2C8-0DFF-4755-8964-10D484E711C0}" dt="2022-06-19T20:38:33.763" v="3209" actId="14861"/>
          <ac:cxnSpMkLst>
            <pc:docMk/>
            <pc:sldMk cId="925098931" sldId="262"/>
            <ac:cxnSpMk id="29" creationId="{C351B528-7C4B-77F0-3E6A-A9EE4A39FE3A}"/>
          </ac:cxnSpMkLst>
        </pc:cxnChg>
      </pc:sldChg>
      <pc:sldChg chg="addSp delSp modSp add mod">
        <pc:chgData name="Fanmiao Kong" userId="a5330baf-0b4f-4b08-b191-331ddc574492" providerId="ADAL" clId="{2980B2C8-0DFF-4755-8964-10D484E711C0}" dt="2022-06-21T09:34:33.114" v="5488" actId="1076"/>
        <pc:sldMkLst>
          <pc:docMk/>
          <pc:sldMk cId="3395064426" sldId="263"/>
        </pc:sldMkLst>
        <pc:spChg chg="add mod">
          <ac:chgData name="Fanmiao Kong" userId="a5330baf-0b4f-4b08-b191-331ddc574492" providerId="ADAL" clId="{2980B2C8-0DFF-4755-8964-10D484E711C0}" dt="2022-06-19T18:06:48.084" v="2220"/>
          <ac:spMkLst>
            <pc:docMk/>
            <pc:sldMk cId="3395064426" sldId="263"/>
            <ac:spMk id="14" creationId="{84F8FE65-B80D-1B8E-1246-1EABC2F342AE}"/>
          </ac:spMkLst>
        </pc:spChg>
        <pc:spChg chg="add mod">
          <ac:chgData name="Fanmiao Kong" userId="a5330baf-0b4f-4b08-b191-331ddc574492" providerId="ADAL" clId="{2980B2C8-0DFF-4755-8964-10D484E711C0}" dt="2022-06-21T09:34:33.114" v="5488" actId="1076"/>
          <ac:spMkLst>
            <pc:docMk/>
            <pc:sldMk cId="3395064426" sldId="263"/>
            <ac:spMk id="15" creationId="{DE368C54-87D8-0632-4A93-78880B207FB1}"/>
          </ac:spMkLst>
        </pc:spChg>
        <pc:spChg chg="mod">
          <ac:chgData name="Fanmiao Kong" userId="a5330baf-0b4f-4b08-b191-331ddc574492" providerId="ADAL" clId="{2980B2C8-0DFF-4755-8964-10D484E711C0}" dt="2022-06-19T18:31:58.294" v="2383" actId="1076"/>
          <ac:spMkLst>
            <pc:docMk/>
            <pc:sldMk cId="3395064426" sldId="263"/>
            <ac:spMk id="17" creationId="{98FF7B4B-8368-8CF2-B08E-492160382760}"/>
          </ac:spMkLst>
        </pc:spChg>
        <pc:spChg chg="mod">
          <ac:chgData name="Fanmiao Kong" userId="a5330baf-0b4f-4b08-b191-331ddc574492" providerId="ADAL" clId="{2980B2C8-0DFF-4755-8964-10D484E711C0}" dt="2022-06-19T18:07:07.204" v="2223" actId="164"/>
          <ac:spMkLst>
            <pc:docMk/>
            <pc:sldMk cId="3395064426" sldId="263"/>
            <ac:spMk id="18" creationId="{7F85CE45-3B92-1EAB-F236-DC403066EBD1}"/>
          </ac:spMkLst>
        </pc:spChg>
        <pc:spChg chg="mod">
          <ac:chgData name="Fanmiao Kong" userId="a5330baf-0b4f-4b08-b191-331ddc574492" providerId="ADAL" clId="{2980B2C8-0DFF-4755-8964-10D484E711C0}" dt="2022-06-19T18:31:58.294" v="2383" actId="1076"/>
          <ac:spMkLst>
            <pc:docMk/>
            <pc:sldMk cId="3395064426" sldId="263"/>
            <ac:spMk id="19" creationId="{B1A663CA-6E9A-6F0F-7C22-732D3C89E3FA}"/>
          </ac:spMkLst>
        </pc:spChg>
        <pc:spChg chg="del">
          <ac:chgData name="Fanmiao Kong" userId="a5330baf-0b4f-4b08-b191-331ddc574492" providerId="ADAL" clId="{2980B2C8-0DFF-4755-8964-10D484E711C0}" dt="2022-06-19T18:06:47.350" v="2219" actId="478"/>
          <ac:spMkLst>
            <pc:docMk/>
            <pc:sldMk cId="3395064426" sldId="263"/>
            <ac:spMk id="21" creationId="{E9D87863-E0E4-B1E6-9C8C-755BA0B2F17E}"/>
          </ac:spMkLst>
        </pc:spChg>
        <pc:spChg chg="mod">
          <ac:chgData name="Fanmiao Kong" userId="a5330baf-0b4f-4b08-b191-331ddc574492" providerId="ADAL" clId="{2980B2C8-0DFF-4755-8964-10D484E711C0}" dt="2022-06-19T18:32:04.817" v="2385" actId="1076"/>
          <ac:spMkLst>
            <pc:docMk/>
            <pc:sldMk cId="3395064426" sldId="263"/>
            <ac:spMk id="22" creationId="{909982F9-4989-C663-43C4-682A02CA7E83}"/>
          </ac:spMkLst>
        </pc:spChg>
        <pc:spChg chg="mod">
          <ac:chgData name="Fanmiao Kong" userId="a5330baf-0b4f-4b08-b191-331ddc574492" providerId="ADAL" clId="{2980B2C8-0DFF-4755-8964-10D484E711C0}" dt="2022-06-19T18:06:48.084" v="2220"/>
          <ac:spMkLst>
            <pc:docMk/>
            <pc:sldMk cId="3395064426" sldId="263"/>
            <ac:spMk id="23" creationId="{4795F130-1E77-CC54-225B-AA1B286B8DD4}"/>
          </ac:spMkLst>
        </pc:spChg>
        <pc:spChg chg="add mod">
          <ac:chgData name="Fanmiao Kong" userId="a5330baf-0b4f-4b08-b191-331ddc574492" providerId="ADAL" clId="{2980B2C8-0DFF-4755-8964-10D484E711C0}" dt="2022-06-19T18:06:48.084" v="2220"/>
          <ac:spMkLst>
            <pc:docMk/>
            <pc:sldMk cId="3395064426" sldId="263"/>
            <ac:spMk id="24" creationId="{D1CBE753-3EB1-767E-4712-3ABF5D6BA0B9}"/>
          </ac:spMkLst>
        </pc:spChg>
        <pc:spChg chg="add mod">
          <ac:chgData name="Fanmiao Kong" userId="a5330baf-0b4f-4b08-b191-331ddc574492" providerId="ADAL" clId="{2980B2C8-0DFF-4755-8964-10D484E711C0}" dt="2022-06-19T22:49:50.011" v="5360" actId="20577"/>
          <ac:spMkLst>
            <pc:docMk/>
            <pc:sldMk cId="3395064426" sldId="263"/>
            <ac:spMk id="25" creationId="{A3AD4AE9-AED2-CF35-17D7-4E59ADD4F08C}"/>
          </ac:spMkLst>
        </pc:spChg>
        <pc:spChg chg="del">
          <ac:chgData name="Fanmiao Kong" userId="a5330baf-0b4f-4b08-b191-331ddc574492" providerId="ADAL" clId="{2980B2C8-0DFF-4755-8964-10D484E711C0}" dt="2022-06-19T18:06:47.350" v="2219" actId="478"/>
          <ac:spMkLst>
            <pc:docMk/>
            <pc:sldMk cId="3395064426" sldId="263"/>
            <ac:spMk id="36" creationId="{854AA4BC-3102-42A3-7EA3-44A3CD956F0A}"/>
          </ac:spMkLst>
        </pc:spChg>
        <pc:grpChg chg="add mod">
          <ac:chgData name="Fanmiao Kong" userId="a5330baf-0b4f-4b08-b191-331ddc574492" providerId="ADAL" clId="{2980B2C8-0DFF-4755-8964-10D484E711C0}" dt="2022-06-19T18:07:07.204" v="2223" actId="164"/>
          <ac:grpSpMkLst>
            <pc:docMk/>
            <pc:sldMk cId="3395064426" sldId="263"/>
            <ac:grpSpMk id="2" creationId="{A58219D9-DDEA-7570-31D0-AF0C1C161D39}"/>
          </ac:grpSpMkLst>
        </pc:grpChg>
        <pc:grpChg chg="del">
          <ac:chgData name="Fanmiao Kong" userId="a5330baf-0b4f-4b08-b191-331ddc574492" providerId="ADAL" clId="{2980B2C8-0DFF-4755-8964-10D484E711C0}" dt="2022-06-19T18:06:47.350" v="2219" actId="478"/>
          <ac:grpSpMkLst>
            <pc:docMk/>
            <pc:sldMk cId="3395064426" sldId="263"/>
            <ac:grpSpMk id="15" creationId="{2C33D019-C1C6-2CDD-29A8-883C3C87B166}"/>
          </ac:grpSpMkLst>
        </pc:grpChg>
        <pc:grpChg chg="add mod ord">
          <ac:chgData name="Fanmiao Kong" userId="a5330baf-0b4f-4b08-b191-331ddc574492" providerId="ADAL" clId="{2980B2C8-0DFF-4755-8964-10D484E711C0}" dt="2022-06-19T18:07:07.204" v="2223" actId="164"/>
          <ac:grpSpMkLst>
            <pc:docMk/>
            <pc:sldMk cId="3395064426" sldId="263"/>
            <ac:grpSpMk id="16" creationId="{5847FF99-0AC9-8B1D-38F2-91C864A10F2B}"/>
          </ac:grpSpMkLst>
        </pc:grpChg>
        <pc:picChg chg="mod">
          <ac:chgData name="Fanmiao Kong" userId="a5330baf-0b4f-4b08-b191-331ddc574492" providerId="ADAL" clId="{2980B2C8-0DFF-4755-8964-10D484E711C0}" dt="2022-06-19T18:31:58.294" v="2383" actId="1076"/>
          <ac:picMkLst>
            <pc:docMk/>
            <pc:sldMk cId="3395064426" sldId="263"/>
            <ac:picMk id="6" creationId="{DB47F463-0893-3501-83F7-3BC90921C4B3}"/>
          </ac:picMkLst>
        </pc:picChg>
        <pc:picChg chg="mod">
          <ac:chgData name="Fanmiao Kong" userId="a5330baf-0b4f-4b08-b191-331ddc574492" providerId="ADAL" clId="{2980B2C8-0DFF-4755-8964-10D484E711C0}" dt="2022-06-19T18:06:48.084" v="2220"/>
          <ac:picMkLst>
            <pc:docMk/>
            <pc:sldMk cId="3395064426" sldId="263"/>
            <ac:picMk id="20" creationId="{C3C133F3-3CD1-2E5D-29C7-C9767ED9AE2D}"/>
          </ac:picMkLst>
        </pc:picChg>
      </pc:sldChg>
      <pc:sldChg chg="del">
        <pc:chgData name="Fanmiao Kong" userId="a5330baf-0b4f-4b08-b191-331ddc574492" providerId="ADAL" clId="{2980B2C8-0DFF-4755-8964-10D484E711C0}" dt="2022-06-18T22:07:07.635" v="152" actId="47"/>
        <pc:sldMkLst>
          <pc:docMk/>
          <pc:sldMk cId="3907114553" sldId="263"/>
        </pc:sldMkLst>
      </pc:sldChg>
      <pc:sldChg chg="addSp modSp add mod">
        <pc:chgData name="Fanmiao Kong" userId="a5330baf-0b4f-4b08-b191-331ddc574492" providerId="ADAL" clId="{2980B2C8-0DFF-4755-8964-10D484E711C0}" dt="2022-06-19T22:49:38.264" v="5358" actId="20577"/>
        <pc:sldMkLst>
          <pc:docMk/>
          <pc:sldMk cId="2142971281" sldId="264"/>
        </pc:sldMkLst>
        <pc:spChg chg="add mod">
          <ac:chgData name="Fanmiao Kong" userId="a5330baf-0b4f-4b08-b191-331ddc574492" providerId="ADAL" clId="{2980B2C8-0DFF-4755-8964-10D484E711C0}" dt="2022-06-19T22:49:38.264" v="5358" actId="20577"/>
          <ac:spMkLst>
            <pc:docMk/>
            <pc:sldMk cId="2142971281" sldId="264"/>
            <ac:spMk id="15" creationId="{32BBFF7B-95ED-97ED-16C0-ABDDE3F07B64}"/>
          </ac:spMkLst>
        </pc:spChg>
      </pc:sldChg>
      <pc:sldChg chg="del">
        <pc:chgData name="Fanmiao Kong" userId="a5330baf-0b4f-4b08-b191-331ddc574492" providerId="ADAL" clId="{2980B2C8-0DFF-4755-8964-10D484E711C0}" dt="2022-06-18T22:07:07.824" v="153" actId="47"/>
        <pc:sldMkLst>
          <pc:docMk/>
          <pc:sldMk cId="3984257091" sldId="264"/>
        </pc:sldMkLst>
      </pc:sldChg>
      <pc:sldChg chg="addSp delSp modSp add mod ord">
        <pc:chgData name="Fanmiao Kong" userId="a5330baf-0b4f-4b08-b191-331ddc574492" providerId="ADAL" clId="{2980B2C8-0DFF-4755-8964-10D484E711C0}" dt="2022-06-19T22:49:55.568" v="5362" actId="20577"/>
        <pc:sldMkLst>
          <pc:docMk/>
          <pc:sldMk cId="3483804813" sldId="265"/>
        </pc:sldMkLst>
        <pc:spChg chg="add mod">
          <ac:chgData name="Fanmiao Kong" userId="a5330baf-0b4f-4b08-b191-331ddc574492" providerId="ADAL" clId="{2980B2C8-0DFF-4755-8964-10D484E711C0}" dt="2022-06-19T22:49:55.568" v="5362" actId="20577"/>
          <ac:spMkLst>
            <pc:docMk/>
            <pc:sldMk cId="3483804813" sldId="265"/>
            <ac:spMk id="20" creationId="{0CE25889-2F19-EB43-1FDF-09461853A6AB}"/>
          </ac:spMkLst>
        </pc:spChg>
        <pc:spChg chg="del">
          <ac:chgData name="Fanmiao Kong" userId="a5330baf-0b4f-4b08-b191-331ddc574492" providerId="ADAL" clId="{2980B2C8-0DFF-4755-8964-10D484E711C0}" dt="2022-06-19T18:37:14.977" v="2440" actId="478"/>
          <ac:spMkLst>
            <pc:docMk/>
            <pc:sldMk cId="3483804813" sldId="265"/>
            <ac:spMk id="28" creationId="{1D3F09C3-079D-5DFE-EC1D-486E81C5073E}"/>
          </ac:spMkLst>
        </pc:spChg>
        <pc:grpChg chg="del">
          <ac:chgData name="Fanmiao Kong" userId="a5330baf-0b4f-4b08-b191-331ddc574492" providerId="ADAL" clId="{2980B2C8-0DFF-4755-8964-10D484E711C0}" dt="2022-06-19T18:37:12.915" v="2439" actId="478"/>
          <ac:grpSpMkLst>
            <pc:docMk/>
            <pc:sldMk cId="3483804813" sldId="265"/>
            <ac:grpSpMk id="26" creationId="{4EE62444-C0AE-53AF-E7B4-B36D3DC46B05}"/>
          </ac:grpSpMkLst>
        </pc:grpChg>
        <pc:cxnChg chg="del">
          <ac:chgData name="Fanmiao Kong" userId="a5330baf-0b4f-4b08-b191-331ddc574492" providerId="ADAL" clId="{2980B2C8-0DFF-4755-8964-10D484E711C0}" dt="2022-06-19T18:37:12.915" v="2439" actId="478"/>
          <ac:cxnSpMkLst>
            <pc:docMk/>
            <pc:sldMk cId="3483804813" sldId="265"/>
            <ac:cxnSpMk id="29" creationId="{C351B528-7C4B-77F0-3E6A-A9EE4A39FE3A}"/>
          </ac:cxnSpMkLst>
        </pc:cxnChg>
      </pc:sldChg>
      <pc:sldChg chg="del">
        <pc:chgData name="Fanmiao Kong" userId="a5330baf-0b4f-4b08-b191-331ddc574492" providerId="ADAL" clId="{2980B2C8-0DFF-4755-8964-10D484E711C0}" dt="2022-06-18T22:07:08.302" v="154" actId="47"/>
        <pc:sldMkLst>
          <pc:docMk/>
          <pc:sldMk cId="4067693849" sldId="265"/>
        </pc:sldMkLst>
      </pc:sldChg>
      <pc:sldChg chg="addSp delSp modSp add mod">
        <pc:chgData name="Fanmiao Kong" userId="a5330baf-0b4f-4b08-b191-331ddc574492" providerId="ADAL" clId="{2980B2C8-0DFF-4755-8964-10D484E711C0}" dt="2022-06-19T22:50:06.160" v="5366" actId="20577"/>
        <pc:sldMkLst>
          <pc:docMk/>
          <pc:sldMk cId="1575678056" sldId="266"/>
        </pc:sldMkLst>
        <pc:spChg chg="add mod">
          <ac:chgData name="Fanmiao Kong" userId="a5330baf-0b4f-4b08-b191-331ddc574492" providerId="ADAL" clId="{2980B2C8-0DFF-4755-8964-10D484E711C0}" dt="2022-06-19T20:31:18.961" v="3165" actId="14100"/>
          <ac:spMkLst>
            <pc:docMk/>
            <pc:sldMk cId="1575678056" sldId="266"/>
            <ac:spMk id="5" creationId="{431641CF-6D7D-A314-D649-FE4BD0709B17}"/>
          </ac:spMkLst>
        </pc:spChg>
        <pc:spChg chg="del">
          <ac:chgData name="Fanmiao Kong" userId="a5330baf-0b4f-4b08-b191-331ddc574492" providerId="ADAL" clId="{2980B2C8-0DFF-4755-8964-10D484E711C0}" dt="2022-06-19T18:38:30.972" v="2585" actId="478"/>
          <ac:spMkLst>
            <pc:docMk/>
            <pc:sldMk cId="1575678056" sldId="266"/>
            <ac:spMk id="13" creationId="{7D7D9525-5CA0-0034-002B-CE506A81223A}"/>
          </ac:spMkLst>
        </pc:spChg>
        <pc:spChg chg="del">
          <ac:chgData name="Fanmiao Kong" userId="a5330baf-0b4f-4b08-b191-331ddc574492" providerId="ADAL" clId="{2980B2C8-0DFF-4755-8964-10D484E711C0}" dt="2022-06-19T18:38:34.146" v="2586" actId="478"/>
          <ac:spMkLst>
            <pc:docMk/>
            <pc:sldMk cId="1575678056" sldId="266"/>
            <ac:spMk id="14" creationId="{63A40168-CE33-4949-CE07-424F5F72496C}"/>
          </ac:spMkLst>
        </pc:spChg>
        <pc:spChg chg="del mod">
          <ac:chgData name="Fanmiao Kong" userId="a5330baf-0b4f-4b08-b191-331ddc574492" providerId="ADAL" clId="{2980B2C8-0DFF-4755-8964-10D484E711C0}" dt="2022-06-19T18:38:40.681" v="2588" actId="478"/>
          <ac:spMkLst>
            <pc:docMk/>
            <pc:sldMk cId="1575678056" sldId="266"/>
            <ac:spMk id="16" creationId="{4F9D3DF9-59FC-43B7-5AD6-F033832EB9F2}"/>
          </ac:spMkLst>
        </pc:spChg>
        <pc:spChg chg="del">
          <ac:chgData name="Fanmiao Kong" userId="a5330baf-0b4f-4b08-b191-331ddc574492" providerId="ADAL" clId="{2980B2C8-0DFF-4755-8964-10D484E711C0}" dt="2022-06-19T18:38:30.972" v="2585" actId="478"/>
          <ac:spMkLst>
            <pc:docMk/>
            <pc:sldMk cId="1575678056" sldId="266"/>
            <ac:spMk id="28" creationId="{1D3F09C3-079D-5DFE-EC1D-486E81C5073E}"/>
          </ac:spMkLst>
        </pc:spChg>
        <pc:spChg chg="mod">
          <ac:chgData name="Fanmiao Kong" userId="a5330baf-0b4f-4b08-b191-331ddc574492" providerId="ADAL" clId="{2980B2C8-0DFF-4755-8964-10D484E711C0}" dt="2022-06-19T20:08:28.406" v="3102"/>
          <ac:spMkLst>
            <pc:docMk/>
            <pc:sldMk cId="1575678056" sldId="266"/>
            <ac:spMk id="31" creationId="{A249BFEF-E9EE-FA38-C739-AF8FA04159A5}"/>
          </ac:spMkLst>
        </pc:spChg>
        <pc:spChg chg="mod">
          <ac:chgData name="Fanmiao Kong" userId="a5330baf-0b4f-4b08-b191-331ddc574492" providerId="ADAL" clId="{2980B2C8-0DFF-4755-8964-10D484E711C0}" dt="2022-06-19T20:08:28.406" v="3102"/>
          <ac:spMkLst>
            <pc:docMk/>
            <pc:sldMk cId="1575678056" sldId="266"/>
            <ac:spMk id="32" creationId="{2FA4AEFD-9F47-D7CF-00A3-56ADE98A59E0}"/>
          </ac:spMkLst>
        </pc:spChg>
        <pc:spChg chg="mod">
          <ac:chgData name="Fanmiao Kong" userId="a5330baf-0b4f-4b08-b191-331ddc574492" providerId="ADAL" clId="{2980B2C8-0DFF-4755-8964-10D484E711C0}" dt="2022-06-19T20:08:28.406" v="3102"/>
          <ac:spMkLst>
            <pc:docMk/>
            <pc:sldMk cId="1575678056" sldId="266"/>
            <ac:spMk id="34" creationId="{CB791593-C373-4705-EAA0-D099CA4A429B}"/>
          </ac:spMkLst>
        </pc:spChg>
        <pc:spChg chg="mod">
          <ac:chgData name="Fanmiao Kong" userId="a5330baf-0b4f-4b08-b191-331ddc574492" providerId="ADAL" clId="{2980B2C8-0DFF-4755-8964-10D484E711C0}" dt="2022-06-19T20:08:28.406" v="3102"/>
          <ac:spMkLst>
            <pc:docMk/>
            <pc:sldMk cId="1575678056" sldId="266"/>
            <ac:spMk id="35" creationId="{10C9C6B5-5E60-A769-88A5-271378BE4D7C}"/>
          </ac:spMkLst>
        </pc:spChg>
        <pc:spChg chg="del">
          <ac:chgData name="Fanmiao Kong" userId="a5330baf-0b4f-4b08-b191-331ddc574492" providerId="ADAL" clId="{2980B2C8-0DFF-4755-8964-10D484E711C0}" dt="2022-06-19T18:38:30.972" v="2585" actId="478"/>
          <ac:spMkLst>
            <pc:docMk/>
            <pc:sldMk cId="1575678056" sldId="266"/>
            <ac:spMk id="36" creationId="{854AA4BC-3102-42A3-7EA3-44A3CD956F0A}"/>
          </ac:spMkLst>
        </pc:spChg>
        <pc:spChg chg="add mod">
          <ac:chgData name="Fanmiao Kong" userId="a5330baf-0b4f-4b08-b191-331ddc574492" providerId="ADAL" clId="{2980B2C8-0DFF-4755-8964-10D484E711C0}" dt="2022-06-19T20:30:25.839" v="3128" actId="553"/>
          <ac:spMkLst>
            <pc:docMk/>
            <pc:sldMk cId="1575678056" sldId="266"/>
            <ac:spMk id="37" creationId="{A14FA519-1A1B-4950-DF98-534ACB85A79A}"/>
          </ac:spMkLst>
        </pc:spChg>
        <pc:spChg chg="add mod">
          <ac:chgData name="Fanmiao Kong" userId="a5330baf-0b4f-4b08-b191-331ddc574492" providerId="ADAL" clId="{2980B2C8-0DFF-4755-8964-10D484E711C0}" dt="2022-06-19T20:30:25.839" v="3128" actId="553"/>
          <ac:spMkLst>
            <pc:docMk/>
            <pc:sldMk cId="1575678056" sldId="266"/>
            <ac:spMk id="38" creationId="{9FD4E14E-A431-60D3-BD60-A3FB0B1CCE56}"/>
          </ac:spMkLst>
        </pc:spChg>
        <pc:spChg chg="add mod">
          <ac:chgData name="Fanmiao Kong" userId="a5330baf-0b4f-4b08-b191-331ddc574492" providerId="ADAL" clId="{2980B2C8-0DFF-4755-8964-10D484E711C0}" dt="2022-06-19T22:50:06.160" v="5366" actId="20577"/>
          <ac:spMkLst>
            <pc:docMk/>
            <pc:sldMk cId="1575678056" sldId="266"/>
            <ac:spMk id="46" creationId="{D7B03FE2-2727-7116-8E8A-AF518C72F261}"/>
          </ac:spMkLst>
        </pc:spChg>
        <pc:grpChg chg="del">
          <ac:chgData name="Fanmiao Kong" userId="a5330baf-0b4f-4b08-b191-331ddc574492" providerId="ADAL" clId="{2980B2C8-0DFF-4755-8964-10D484E711C0}" dt="2022-06-19T18:38:30.972" v="2585" actId="478"/>
          <ac:grpSpMkLst>
            <pc:docMk/>
            <pc:sldMk cId="1575678056" sldId="266"/>
            <ac:grpSpMk id="26" creationId="{4EE62444-C0AE-53AF-E7B4-B36D3DC46B05}"/>
          </ac:grpSpMkLst>
        </pc:grpChg>
        <pc:grpChg chg="add del mod">
          <ac:chgData name="Fanmiao Kong" userId="a5330baf-0b4f-4b08-b191-331ddc574492" providerId="ADAL" clId="{2980B2C8-0DFF-4755-8964-10D484E711C0}" dt="2022-06-19T20:09:07.347" v="3106" actId="478"/>
          <ac:grpSpMkLst>
            <pc:docMk/>
            <pc:sldMk cId="1575678056" sldId="266"/>
            <ac:grpSpMk id="30" creationId="{0D8A237C-C92E-AC8D-F14F-EB4BC1082F16}"/>
          </ac:grpSpMkLst>
        </pc:grpChg>
        <pc:grpChg chg="add del mod">
          <ac:chgData name="Fanmiao Kong" userId="a5330baf-0b4f-4b08-b191-331ddc574492" providerId="ADAL" clId="{2980B2C8-0DFF-4755-8964-10D484E711C0}" dt="2022-06-19T20:09:04.646" v="3105" actId="478"/>
          <ac:grpSpMkLst>
            <pc:docMk/>
            <pc:sldMk cId="1575678056" sldId="266"/>
            <ac:grpSpMk id="33" creationId="{FDA59D27-45DC-924A-26FD-512662FE7269}"/>
          </ac:grpSpMkLst>
        </pc:grpChg>
        <pc:picChg chg="add del mod modCrop">
          <ac:chgData name="Fanmiao Kong" userId="a5330baf-0b4f-4b08-b191-331ddc574492" providerId="ADAL" clId="{2980B2C8-0DFF-4755-8964-10D484E711C0}" dt="2022-06-19T19:53:13.043" v="2664" actId="478"/>
          <ac:picMkLst>
            <pc:docMk/>
            <pc:sldMk cId="1575678056" sldId="266"/>
            <ac:picMk id="3" creationId="{7672D4EF-80FF-8FE5-7ABB-E3855C5C2324}"/>
          </ac:picMkLst>
        </pc:picChg>
        <pc:picChg chg="del">
          <ac:chgData name="Fanmiao Kong" userId="a5330baf-0b4f-4b08-b191-331ddc574492" providerId="ADAL" clId="{2980B2C8-0DFF-4755-8964-10D484E711C0}" dt="2022-06-19T18:38:30.972" v="2585" actId="478"/>
          <ac:picMkLst>
            <pc:docMk/>
            <pc:sldMk cId="1575678056" sldId="266"/>
            <ac:picMk id="10" creationId="{3955E1E9-C1C5-724F-9520-1D23C7B18130}"/>
          </ac:picMkLst>
        </pc:picChg>
        <pc:picChg chg="del mod">
          <ac:chgData name="Fanmiao Kong" userId="a5330baf-0b4f-4b08-b191-331ddc574492" providerId="ADAL" clId="{2980B2C8-0DFF-4755-8964-10D484E711C0}" dt="2022-06-19T19:49:29.374" v="2605" actId="478"/>
          <ac:picMkLst>
            <pc:docMk/>
            <pc:sldMk cId="1575678056" sldId="266"/>
            <ac:picMk id="15" creationId="{6CB254AD-E35C-AE0F-26D5-C1D60DF94AFB}"/>
          </ac:picMkLst>
        </pc:picChg>
        <pc:picChg chg="add mod">
          <ac:chgData name="Fanmiao Kong" userId="a5330baf-0b4f-4b08-b191-331ddc574492" providerId="ADAL" clId="{2980B2C8-0DFF-4755-8964-10D484E711C0}" dt="2022-06-19T19:49:27.767" v="2604"/>
          <ac:picMkLst>
            <pc:docMk/>
            <pc:sldMk cId="1575678056" sldId="266"/>
            <ac:picMk id="25" creationId="{F4545BF8-7F38-007A-88D6-4D46318E22AA}"/>
          </ac:picMkLst>
        </pc:picChg>
        <pc:picChg chg="add mod">
          <ac:chgData name="Fanmiao Kong" userId="a5330baf-0b4f-4b08-b191-331ddc574492" providerId="ADAL" clId="{2980B2C8-0DFF-4755-8964-10D484E711C0}" dt="2022-06-19T19:53:13.569" v="2665"/>
          <ac:picMkLst>
            <pc:docMk/>
            <pc:sldMk cId="1575678056" sldId="266"/>
            <ac:picMk id="27" creationId="{71B31D6D-47FD-9F96-7FD4-707098F70EB0}"/>
          </ac:picMkLst>
        </pc:picChg>
        <pc:picChg chg="del">
          <ac:chgData name="Fanmiao Kong" userId="a5330baf-0b4f-4b08-b191-331ddc574492" providerId="ADAL" clId="{2980B2C8-0DFF-4755-8964-10D484E711C0}" dt="2022-06-19T18:38:30.972" v="2585" actId="478"/>
          <ac:picMkLst>
            <pc:docMk/>
            <pc:sldMk cId="1575678056" sldId="266"/>
            <ac:picMk id="2050" creationId="{4E8B2401-40D9-C721-8BA8-D79FAD5E0DF7}"/>
          </ac:picMkLst>
        </pc:picChg>
        <pc:cxnChg chg="del">
          <ac:chgData name="Fanmiao Kong" userId="a5330baf-0b4f-4b08-b191-331ddc574492" providerId="ADAL" clId="{2980B2C8-0DFF-4755-8964-10D484E711C0}" dt="2022-06-19T18:38:30.972" v="2585" actId="478"/>
          <ac:cxnSpMkLst>
            <pc:docMk/>
            <pc:sldMk cId="1575678056" sldId="266"/>
            <ac:cxnSpMk id="8" creationId="{91E398E5-672B-EADE-2BCA-0F72836B1D87}"/>
          </ac:cxnSpMkLst>
        </pc:cxnChg>
        <pc:cxnChg chg="add mod">
          <ac:chgData name="Fanmiao Kong" userId="a5330baf-0b4f-4b08-b191-331ddc574492" providerId="ADAL" clId="{2980B2C8-0DFF-4755-8964-10D484E711C0}" dt="2022-06-19T20:30:25.839" v="3128" actId="553"/>
          <ac:cxnSpMkLst>
            <pc:docMk/>
            <pc:sldMk cId="1575678056" sldId="266"/>
            <ac:cxnSpMk id="9" creationId="{3A9F6748-5B89-1846-BCAB-B0251BB73905}"/>
          </ac:cxnSpMkLst>
        </pc:cxnChg>
        <pc:cxnChg chg="del">
          <ac:chgData name="Fanmiao Kong" userId="a5330baf-0b4f-4b08-b191-331ddc574492" providerId="ADAL" clId="{2980B2C8-0DFF-4755-8964-10D484E711C0}" dt="2022-06-19T18:38:30.972" v="2585" actId="478"/>
          <ac:cxnSpMkLst>
            <pc:docMk/>
            <pc:sldMk cId="1575678056" sldId="266"/>
            <ac:cxnSpMk id="29" creationId="{C351B528-7C4B-77F0-3E6A-A9EE4A39FE3A}"/>
          </ac:cxnSpMkLst>
        </pc:cxnChg>
        <pc:cxnChg chg="add mod">
          <ac:chgData name="Fanmiao Kong" userId="a5330baf-0b4f-4b08-b191-331ddc574492" providerId="ADAL" clId="{2980B2C8-0DFF-4755-8964-10D484E711C0}" dt="2022-06-19T20:30:34.337" v="3130" actId="208"/>
          <ac:cxnSpMkLst>
            <pc:docMk/>
            <pc:sldMk cId="1575678056" sldId="266"/>
            <ac:cxnSpMk id="43" creationId="{3616070A-1E9D-0A5C-C0A0-00EAD61A0CBB}"/>
          </ac:cxnSpMkLst>
        </pc:cxnChg>
      </pc:sldChg>
      <pc:sldChg chg="addSp delSp modSp add mod modNotesTx">
        <pc:chgData name="Fanmiao Kong" userId="a5330baf-0b4f-4b08-b191-331ddc574492" providerId="ADAL" clId="{2980B2C8-0DFF-4755-8964-10D484E711C0}" dt="2022-06-19T22:50:19.860" v="5370" actId="20577"/>
        <pc:sldMkLst>
          <pc:docMk/>
          <pc:sldMk cId="4013471272" sldId="267"/>
        </pc:sldMkLst>
        <pc:spChg chg="mod">
          <ac:chgData name="Fanmiao Kong" userId="a5330baf-0b4f-4b08-b191-331ddc574492" providerId="ADAL" clId="{2980B2C8-0DFF-4755-8964-10D484E711C0}" dt="2022-06-19T21:17:46.461" v="3549" actId="20577"/>
          <ac:spMkLst>
            <pc:docMk/>
            <pc:sldMk cId="4013471272" sldId="267"/>
            <ac:spMk id="4" creationId="{EBE502D2-AE37-6DAE-2D71-3547F3CACD8B}"/>
          </ac:spMkLst>
        </pc:spChg>
        <pc:spChg chg="del">
          <ac:chgData name="Fanmiao Kong" userId="a5330baf-0b4f-4b08-b191-331ddc574492" providerId="ADAL" clId="{2980B2C8-0DFF-4755-8964-10D484E711C0}" dt="2022-06-19T20:40:18.735" v="3246" actId="478"/>
          <ac:spMkLst>
            <pc:docMk/>
            <pc:sldMk cId="4013471272" sldId="267"/>
            <ac:spMk id="15" creationId="{A6327175-DF50-A49D-64D9-B568941F4B81}"/>
          </ac:spMkLst>
        </pc:spChg>
        <pc:spChg chg="add del mod">
          <ac:chgData name="Fanmiao Kong" userId="a5330baf-0b4f-4b08-b191-331ddc574492" providerId="ADAL" clId="{2980B2C8-0DFF-4755-8964-10D484E711C0}" dt="2022-06-19T21:37:36.693" v="3912" actId="21"/>
          <ac:spMkLst>
            <pc:docMk/>
            <pc:sldMk cId="4013471272" sldId="267"/>
            <ac:spMk id="30" creationId="{E54AF290-A727-1C16-FACA-65CA9DDAD6C0}"/>
          </ac:spMkLst>
        </pc:spChg>
        <pc:spChg chg="add del mod">
          <ac:chgData name="Fanmiao Kong" userId="a5330baf-0b4f-4b08-b191-331ddc574492" providerId="ADAL" clId="{2980B2C8-0DFF-4755-8964-10D484E711C0}" dt="2022-06-19T21:28:54.644" v="3828" actId="478"/>
          <ac:spMkLst>
            <pc:docMk/>
            <pc:sldMk cId="4013471272" sldId="267"/>
            <ac:spMk id="32" creationId="{07E511B4-2BDB-66AE-94C8-7F4ACEA39C2D}"/>
          </ac:spMkLst>
        </pc:spChg>
        <pc:spChg chg="add del mod">
          <ac:chgData name="Fanmiao Kong" userId="a5330baf-0b4f-4b08-b191-331ddc574492" providerId="ADAL" clId="{2980B2C8-0DFF-4755-8964-10D484E711C0}" dt="2022-06-19T21:28:50.555" v="3826" actId="478"/>
          <ac:spMkLst>
            <pc:docMk/>
            <pc:sldMk cId="4013471272" sldId="267"/>
            <ac:spMk id="35" creationId="{2DD67971-123D-6E1C-A006-B8A7FC49446B}"/>
          </ac:spMkLst>
        </pc:spChg>
        <pc:spChg chg="del">
          <ac:chgData name="Fanmiao Kong" userId="a5330baf-0b4f-4b08-b191-331ddc574492" providerId="ADAL" clId="{2980B2C8-0DFF-4755-8964-10D484E711C0}" dt="2022-06-19T20:40:18.735" v="3246" actId="478"/>
          <ac:spMkLst>
            <pc:docMk/>
            <pc:sldMk cId="4013471272" sldId="267"/>
            <ac:spMk id="36" creationId="{854AA4BC-3102-42A3-7EA3-44A3CD956F0A}"/>
          </ac:spMkLst>
        </pc:spChg>
        <pc:spChg chg="add del">
          <ac:chgData name="Fanmiao Kong" userId="a5330baf-0b4f-4b08-b191-331ddc574492" providerId="ADAL" clId="{2980B2C8-0DFF-4755-8964-10D484E711C0}" dt="2022-06-19T20:52:59.442" v="3323" actId="478"/>
          <ac:spMkLst>
            <pc:docMk/>
            <pc:sldMk cId="4013471272" sldId="267"/>
            <ac:spMk id="39" creationId="{2402AC2A-87F3-3D17-9EF2-EC4B129A92EC}"/>
          </ac:spMkLst>
        </pc:spChg>
        <pc:spChg chg="add del mod">
          <ac:chgData name="Fanmiao Kong" userId="a5330baf-0b4f-4b08-b191-331ddc574492" providerId="ADAL" clId="{2980B2C8-0DFF-4755-8964-10D484E711C0}" dt="2022-06-19T21:37:11.218" v="3906" actId="21"/>
          <ac:spMkLst>
            <pc:docMk/>
            <pc:sldMk cId="4013471272" sldId="267"/>
            <ac:spMk id="48" creationId="{38B18EA4-5FEB-8099-6372-FFC89338A350}"/>
          </ac:spMkLst>
        </pc:spChg>
        <pc:spChg chg="add del mod">
          <ac:chgData name="Fanmiao Kong" userId="a5330baf-0b4f-4b08-b191-331ddc574492" providerId="ADAL" clId="{2980B2C8-0DFF-4755-8964-10D484E711C0}" dt="2022-06-19T21:28:48.503" v="3825" actId="478"/>
          <ac:spMkLst>
            <pc:docMk/>
            <pc:sldMk cId="4013471272" sldId="267"/>
            <ac:spMk id="49" creationId="{18E4EC2C-F2D1-07A7-ABB2-9312EB79AE17}"/>
          </ac:spMkLst>
        </pc:spChg>
        <pc:spChg chg="add del mod">
          <ac:chgData name="Fanmiao Kong" userId="a5330baf-0b4f-4b08-b191-331ddc574492" providerId="ADAL" clId="{2980B2C8-0DFF-4755-8964-10D484E711C0}" dt="2022-06-19T21:28:52.943" v="3827" actId="478"/>
          <ac:spMkLst>
            <pc:docMk/>
            <pc:sldMk cId="4013471272" sldId="267"/>
            <ac:spMk id="50" creationId="{9E0C385C-1533-9EA4-CBAE-7455EAF858D1}"/>
          </ac:spMkLst>
        </pc:spChg>
        <pc:spChg chg="add del mod">
          <ac:chgData name="Fanmiao Kong" userId="a5330baf-0b4f-4b08-b191-331ddc574492" providerId="ADAL" clId="{2980B2C8-0DFF-4755-8964-10D484E711C0}" dt="2022-06-19T21:38:04.288" v="3920" actId="21"/>
          <ac:spMkLst>
            <pc:docMk/>
            <pc:sldMk cId="4013471272" sldId="267"/>
            <ac:spMk id="51" creationId="{85F73C7A-0C10-D55C-3415-E66E223EA3B4}"/>
          </ac:spMkLst>
        </pc:spChg>
        <pc:spChg chg="add del mod">
          <ac:chgData name="Fanmiao Kong" userId="a5330baf-0b4f-4b08-b191-331ddc574492" providerId="ADAL" clId="{2980B2C8-0DFF-4755-8964-10D484E711C0}" dt="2022-06-19T21:23:17.229" v="3698" actId="478"/>
          <ac:spMkLst>
            <pc:docMk/>
            <pc:sldMk cId="4013471272" sldId="267"/>
            <ac:spMk id="66" creationId="{B9C36B43-4BC0-F2BC-8E26-4B9E40D6701F}"/>
          </ac:spMkLst>
        </pc:spChg>
        <pc:spChg chg="add mod">
          <ac:chgData name="Fanmiao Kong" userId="a5330baf-0b4f-4b08-b191-331ddc574492" providerId="ADAL" clId="{2980B2C8-0DFF-4755-8964-10D484E711C0}" dt="2022-06-19T21:33:23.710" v="3853" actId="1076"/>
          <ac:spMkLst>
            <pc:docMk/>
            <pc:sldMk cId="4013471272" sldId="267"/>
            <ac:spMk id="68" creationId="{CBF61C3D-8A9E-3585-BB9F-16A89D66FFBA}"/>
          </ac:spMkLst>
        </pc:spChg>
        <pc:spChg chg="add mod">
          <ac:chgData name="Fanmiao Kong" userId="a5330baf-0b4f-4b08-b191-331ddc574492" providerId="ADAL" clId="{2980B2C8-0DFF-4755-8964-10D484E711C0}" dt="2022-06-19T21:26:13.200" v="3776" actId="1076"/>
          <ac:spMkLst>
            <pc:docMk/>
            <pc:sldMk cId="4013471272" sldId="267"/>
            <ac:spMk id="70" creationId="{F299DF4C-B9C0-BBE2-8E14-FD372B78D632}"/>
          </ac:spMkLst>
        </pc:spChg>
        <pc:spChg chg="add del mod">
          <ac:chgData name="Fanmiao Kong" userId="a5330baf-0b4f-4b08-b191-331ddc574492" providerId="ADAL" clId="{2980B2C8-0DFF-4755-8964-10D484E711C0}" dt="2022-06-19T21:22:38.514" v="3651" actId="478"/>
          <ac:spMkLst>
            <pc:docMk/>
            <pc:sldMk cId="4013471272" sldId="267"/>
            <ac:spMk id="72" creationId="{E547C735-6ADF-738A-E742-2CA0C6B93EA4}"/>
          </ac:spMkLst>
        </pc:spChg>
        <pc:spChg chg="add mod">
          <ac:chgData name="Fanmiao Kong" userId="a5330baf-0b4f-4b08-b191-331ddc574492" providerId="ADAL" clId="{2980B2C8-0DFF-4755-8964-10D484E711C0}" dt="2022-06-19T21:33:43.247" v="3856" actId="1076"/>
          <ac:spMkLst>
            <pc:docMk/>
            <pc:sldMk cId="4013471272" sldId="267"/>
            <ac:spMk id="74" creationId="{38C5A0D7-E9C8-AE71-B3D3-599A168F0588}"/>
          </ac:spMkLst>
        </pc:spChg>
        <pc:spChg chg="add mod">
          <ac:chgData name="Fanmiao Kong" userId="a5330baf-0b4f-4b08-b191-331ddc574492" providerId="ADAL" clId="{2980B2C8-0DFF-4755-8964-10D484E711C0}" dt="2022-06-19T21:33:51.785" v="3858" actId="1076"/>
          <ac:spMkLst>
            <pc:docMk/>
            <pc:sldMk cId="4013471272" sldId="267"/>
            <ac:spMk id="76" creationId="{7517D1C2-BE8F-A903-5A0E-EDBC11B3599A}"/>
          </ac:spMkLst>
        </pc:spChg>
        <pc:spChg chg="add mod">
          <ac:chgData name="Fanmiao Kong" userId="a5330baf-0b4f-4b08-b191-331ddc574492" providerId="ADAL" clId="{2980B2C8-0DFF-4755-8964-10D484E711C0}" dt="2022-06-19T21:33:47.893" v="3857" actId="1076"/>
          <ac:spMkLst>
            <pc:docMk/>
            <pc:sldMk cId="4013471272" sldId="267"/>
            <ac:spMk id="77" creationId="{A4C19482-99B9-60F8-67BB-D1F5741F6E2E}"/>
          </ac:spMkLst>
        </pc:spChg>
        <pc:spChg chg="add mod">
          <ac:chgData name="Fanmiao Kong" userId="a5330baf-0b4f-4b08-b191-331ddc574492" providerId="ADAL" clId="{2980B2C8-0DFF-4755-8964-10D484E711C0}" dt="2022-06-19T21:32:58.140" v="3848" actId="164"/>
          <ac:spMkLst>
            <pc:docMk/>
            <pc:sldMk cId="4013471272" sldId="267"/>
            <ac:spMk id="78" creationId="{DCD9E8F8-5387-F2FB-BF4E-AD93DA9AF0D1}"/>
          </ac:spMkLst>
        </pc:spChg>
        <pc:spChg chg="add del mod">
          <ac:chgData name="Fanmiao Kong" userId="a5330baf-0b4f-4b08-b191-331ddc574492" providerId="ADAL" clId="{2980B2C8-0DFF-4755-8964-10D484E711C0}" dt="2022-06-19T21:30:21.454" v="3845"/>
          <ac:spMkLst>
            <pc:docMk/>
            <pc:sldMk cId="4013471272" sldId="267"/>
            <ac:spMk id="85" creationId="{F54C1947-E6DA-23E6-BFD9-80F394F3FF93}"/>
          </ac:spMkLst>
        </pc:spChg>
        <pc:spChg chg="add del mod">
          <ac:chgData name="Fanmiao Kong" userId="a5330baf-0b4f-4b08-b191-331ddc574492" providerId="ADAL" clId="{2980B2C8-0DFF-4755-8964-10D484E711C0}" dt="2022-06-19T21:30:21.454" v="3845"/>
          <ac:spMkLst>
            <pc:docMk/>
            <pc:sldMk cId="4013471272" sldId="267"/>
            <ac:spMk id="86" creationId="{87EF06FA-AFEC-C3DE-2370-EB1064539ECD}"/>
          </ac:spMkLst>
        </pc:spChg>
        <pc:spChg chg="add del mod">
          <ac:chgData name="Fanmiao Kong" userId="a5330baf-0b4f-4b08-b191-331ddc574492" providerId="ADAL" clId="{2980B2C8-0DFF-4755-8964-10D484E711C0}" dt="2022-06-19T21:30:21.454" v="3845"/>
          <ac:spMkLst>
            <pc:docMk/>
            <pc:sldMk cId="4013471272" sldId="267"/>
            <ac:spMk id="91" creationId="{93C2068E-DDD4-452B-9E25-644A546B841E}"/>
          </ac:spMkLst>
        </pc:spChg>
        <pc:spChg chg="add del mod">
          <ac:chgData name="Fanmiao Kong" userId="a5330baf-0b4f-4b08-b191-331ddc574492" providerId="ADAL" clId="{2980B2C8-0DFF-4755-8964-10D484E711C0}" dt="2022-06-19T21:30:21.454" v="3845"/>
          <ac:spMkLst>
            <pc:docMk/>
            <pc:sldMk cId="4013471272" sldId="267"/>
            <ac:spMk id="92" creationId="{30E42BDA-5322-AFBA-9C26-02EA19004228}"/>
          </ac:spMkLst>
        </pc:spChg>
        <pc:spChg chg="add del mod">
          <ac:chgData name="Fanmiao Kong" userId="a5330baf-0b4f-4b08-b191-331ddc574492" providerId="ADAL" clId="{2980B2C8-0DFF-4755-8964-10D484E711C0}" dt="2022-06-19T21:30:21.454" v="3845"/>
          <ac:spMkLst>
            <pc:docMk/>
            <pc:sldMk cId="4013471272" sldId="267"/>
            <ac:spMk id="93" creationId="{9828E0D7-6631-A53A-C456-948080899A17}"/>
          </ac:spMkLst>
        </pc:spChg>
        <pc:spChg chg="add del mod">
          <ac:chgData name="Fanmiao Kong" userId="a5330baf-0b4f-4b08-b191-331ddc574492" providerId="ADAL" clId="{2980B2C8-0DFF-4755-8964-10D484E711C0}" dt="2022-06-19T21:30:21.454" v="3845"/>
          <ac:spMkLst>
            <pc:docMk/>
            <pc:sldMk cId="4013471272" sldId="267"/>
            <ac:spMk id="101" creationId="{F89D2B35-B76D-3B1A-D19A-BBC42AA46E68}"/>
          </ac:spMkLst>
        </pc:spChg>
        <pc:spChg chg="add del mod">
          <ac:chgData name="Fanmiao Kong" userId="a5330baf-0b4f-4b08-b191-331ddc574492" providerId="ADAL" clId="{2980B2C8-0DFF-4755-8964-10D484E711C0}" dt="2022-06-19T21:30:21.454" v="3845"/>
          <ac:spMkLst>
            <pc:docMk/>
            <pc:sldMk cId="4013471272" sldId="267"/>
            <ac:spMk id="102" creationId="{05EFDE57-0991-3E35-0A57-27D1D3D5CC34}"/>
          </ac:spMkLst>
        </pc:spChg>
        <pc:spChg chg="add del mod">
          <ac:chgData name="Fanmiao Kong" userId="a5330baf-0b4f-4b08-b191-331ddc574492" providerId="ADAL" clId="{2980B2C8-0DFF-4755-8964-10D484E711C0}" dt="2022-06-19T21:30:21.454" v="3845"/>
          <ac:spMkLst>
            <pc:docMk/>
            <pc:sldMk cId="4013471272" sldId="267"/>
            <ac:spMk id="103" creationId="{B27B4A98-BBA8-540A-CB2A-26EECB27D29A}"/>
          </ac:spMkLst>
        </pc:spChg>
        <pc:spChg chg="add mod">
          <ac:chgData name="Fanmiao Kong" userId="a5330baf-0b4f-4b08-b191-331ddc574492" providerId="ADAL" clId="{2980B2C8-0DFF-4755-8964-10D484E711C0}" dt="2022-06-19T21:39:17.469" v="3937" actId="164"/>
          <ac:spMkLst>
            <pc:docMk/>
            <pc:sldMk cId="4013471272" sldId="267"/>
            <ac:spMk id="118" creationId="{F9AB02F6-F2C6-FAEC-B1A2-A4CCFAFFBCB7}"/>
          </ac:spMkLst>
        </pc:spChg>
        <pc:spChg chg="add mod">
          <ac:chgData name="Fanmiao Kong" userId="a5330baf-0b4f-4b08-b191-331ddc574492" providerId="ADAL" clId="{2980B2C8-0DFF-4755-8964-10D484E711C0}" dt="2022-06-19T21:39:17.469" v="3937" actId="164"/>
          <ac:spMkLst>
            <pc:docMk/>
            <pc:sldMk cId="4013471272" sldId="267"/>
            <ac:spMk id="119" creationId="{4AF3E9D7-D143-5FF6-ADBE-CC3DAC4E1C43}"/>
          </ac:spMkLst>
        </pc:spChg>
        <pc:spChg chg="add mod">
          <ac:chgData name="Fanmiao Kong" userId="a5330baf-0b4f-4b08-b191-331ddc574492" providerId="ADAL" clId="{2980B2C8-0DFF-4755-8964-10D484E711C0}" dt="2022-06-19T21:39:17.469" v="3937" actId="164"/>
          <ac:spMkLst>
            <pc:docMk/>
            <pc:sldMk cId="4013471272" sldId="267"/>
            <ac:spMk id="123" creationId="{BACE1FEC-4053-9E9D-B30B-521A8806E1FF}"/>
          </ac:spMkLst>
        </pc:spChg>
        <pc:spChg chg="add mod">
          <ac:chgData name="Fanmiao Kong" userId="a5330baf-0b4f-4b08-b191-331ddc574492" providerId="ADAL" clId="{2980B2C8-0DFF-4755-8964-10D484E711C0}" dt="2022-06-19T21:39:17.469" v="3937" actId="164"/>
          <ac:spMkLst>
            <pc:docMk/>
            <pc:sldMk cId="4013471272" sldId="267"/>
            <ac:spMk id="124" creationId="{F50EACB4-4511-D159-2A23-81E95AB89EB2}"/>
          </ac:spMkLst>
        </pc:spChg>
        <pc:spChg chg="add mod">
          <ac:chgData name="Fanmiao Kong" userId="a5330baf-0b4f-4b08-b191-331ddc574492" providerId="ADAL" clId="{2980B2C8-0DFF-4755-8964-10D484E711C0}" dt="2022-06-19T21:39:17.469" v="3937" actId="164"/>
          <ac:spMkLst>
            <pc:docMk/>
            <pc:sldMk cId="4013471272" sldId="267"/>
            <ac:spMk id="125" creationId="{C84AC698-AFC0-5B03-CB47-CD485AF178E5}"/>
          </ac:spMkLst>
        </pc:spChg>
        <pc:spChg chg="add del mod">
          <ac:chgData name="Fanmiao Kong" userId="a5330baf-0b4f-4b08-b191-331ddc574492" providerId="ADAL" clId="{2980B2C8-0DFF-4755-8964-10D484E711C0}" dt="2022-06-19T21:37:15.891" v="3908" actId="478"/>
          <ac:spMkLst>
            <pc:docMk/>
            <pc:sldMk cId="4013471272" sldId="267"/>
            <ac:spMk id="126" creationId="{9A116F8E-4B14-B056-A2A4-51BB2BC6F36D}"/>
          </ac:spMkLst>
        </pc:spChg>
        <pc:spChg chg="add mod">
          <ac:chgData name="Fanmiao Kong" userId="a5330baf-0b4f-4b08-b191-331ddc574492" providerId="ADAL" clId="{2980B2C8-0DFF-4755-8964-10D484E711C0}" dt="2022-06-19T21:39:17.469" v="3937" actId="164"/>
          <ac:spMkLst>
            <pc:docMk/>
            <pc:sldMk cId="4013471272" sldId="267"/>
            <ac:spMk id="132" creationId="{BE6C087B-C581-7917-D871-F36C2DF6B69D}"/>
          </ac:spMkLst>
        </pc:spChg>
        <pc:spChg chg="add mod">
          <ac:chgData name="Fanmiao Kong" userId="a5330baf-0b4f-4b08-b191-331ddc574492" providerId="ADAL" clId="{2980B2C8-0DFF-4755-8964-10D484E711C0}" dt="2022-06-19T21:39:17.469" v="3937" actId="164"/>
          <ac:spMkLst>
            <pc:docMk/>
            <pc:sldMk cId="4013471272" sldId="267"/>
            <ac:spMk id="134" creationId="{18D7BFEC-F8A5-08C0-2DDD-8DF1E3013C31}"/>
          </ac:spMkLst>
        </pc:spChg>
        <pc:spChg chg="add mod">
          <ac:chgData name="Fanmiao Kong" userId="a5330baf-0b4f-4b08-b191-331ddc574492" providerId="ADAL" clId="{2980B2C8-0DFF-4755-8964-10D484E711C0}" dt="2022-06-19T21:39:17.469" v="3937" actId="164"/>
          <ac:spMkLst>
            <pc:docMk/>
            <pc:sldMk cId="4013471272" sldId="267"/>
            <ac:spMk id="135" creationId="{B82B9FC1-9747-9CA9-9F9D-CB068565DE05}"/>
          </ac:spMkLst>
        </pc:spChg>
        <pc:spChg chg="add mod">
          <ac:chgData name="Fanmiao Kong" userId="a5330baf-0b4f-4b08-b191-331ddc574492" providerId="ADAL" clId="{2980B2C8-0DFF-4755-8964-10D484E711C0}" dt="2022-06-19T22:50:19.860" v="5370" actId="20577"/>
          <ac:spMkLst>
            <pc:docMk/>
            <pc:sldMk cId="4013471272" sldId="267"/>
            <ac:spMk id="138" creationId="{FC0875EE-6ED7-5DE6-C042-6D1ECE629672}"/>
          </ac:spMkLst>
        </pc:spChg>
        <pc:grpChg chg="del">
          <ac:chgData name="Fanmiao Kong" userId="a5330baf-0b4f-4b08-b191-331ddc574492" providerId="ADAL" clId="{2980B2C8-0DFF-4755-8964-10D484E711C0}" dt="2022-06-19T20:40:18.735" v="3246" actId="478"/>
          <ac:grpSpMkLst>
            <pc:docMk/>
            <pc:sldMk cId="4013471272" sldId="267"/>
            <ac:grpSpMk id="5" creationId="{1C72B255-DB4A-86BB-3B38-40AA574BB6CB}"/>
          </ac:grpSpMkLst>
        </pc:grpChg>
        <pc:grpChg chg="add del mod">
          <ac:chgData name="Fanmiao Kong" userId="a5330baf-0b4f-4b08-b191-331ddc574492" providerId="ADAL" clId="{2980B2C8-0DFF-4755-8964-10D484E711C0}" dt="2022-06-19T21:14:12.678" v="3497" actId="478"/>
          <ac:grpSpMkLst>
            <pc:docMk/>
            <pc:sldMk cId="4013471272" sldId="267"/>
            <ac:grpSpMk id="62" creationId="{B87DC57D-5B4E-BF09-EE45-92A773E55A08}"/>
          </ac:grpSpMkLst>
        </pc:grpChg>
        <pc:grpChg chg="add mod">
          <ac:chgData name="Fanmiao Kong" userId="a5330baf-0b4f-4b08-b191-331ddc574492" providerId="ADAL" clId="{2980B2C8-0DFF-4755-8964-10D484E711C0}" dt="2022-06-19T21:32:58.140" v="3848" actId="164"/>
          <ac:grpSpMkLst>
            <pc:docMk/>
            <pc:sldMk cId="4013471272" sldId="267"/>
            <ac:grpSpMk id="67" creationId="{28BC2122-B936-4389-D298-C8F56ABAFEAB}"/>
          </ac:grpSpMkLst>
        </pc:grpChg>
        <pc:grpChg chg="add del mod">
          <ac:chgData name="Fanmiao Kong" userId="a5330baf-0b4f-4b08-b191-331ddc574492" providerId="ADAL" clId="{2980B2C8-0DFF-4755-8964-10D484E711C0}" dt="2022-06-19T21:38:13.318" v="3923" actId="478"/>
          <ac:grpSpMkLst>
            <pc:docMk/>
            <pc:sldMk cId="4013471272" sldId="267"/>
            <ac:grpSpMk id="107" creationId="{A87B31FF-727A-005C-4F1B-F2BBAF251552}"/>
          </ac:grpSpMkLst>
        </pc:grpChg>
        <pc:grpChg chg="add mod">
          <ac:chgData name="Fanmiao Kong" userId="a5330baf-0b4f-4b08-b191-331ddc574492" providerId="ADAL" clId="{2980B2C8-0DFF-4755-8964-10D484E711C0}" dt="2022-06-19T21:39:28.783" v="3939" actId="1076"/>
          <ac:grpSpMkLst>
            <pc:docMk/>
            <pc:sldMk cId="4013471272" sldId="267"/>
            <ac:grpSpMk id="137" creationId="{96AAB4BA-D7AF-3708-6F34-5CE9FB52F9C2}"/>
          </ac:grpSpMkLst>
        </pc:grpChg>
        <pc:picChg chg="add mod modCrop">
          <ac:chgData name="Fanmiao Kong" userId="a5330baf-0b4f-4b08-b191-331ddc574492" providerId="ADAL" clId="{2980B2C8-0DFF-4755-8964-10D484E711C0}" dt="2022-06-19T21:26:01.703" v="3774" actId="1035"/>
          <ac:picMkLst>
            <pc:docMk/>
            <pc:sldMk cId="4013471272" sldId="267"/>
            <ac:picMk id="14" creationId="{97574FBC-8D49-1CB6-A588-335173E71B32}"/>
          </ac:picMkLst>
        </pc:picChg>
        <pc:picChg chg="add del mod modCrop">
          <ac:chgData name="Fanmiao Kong" userId="a5330baf-0b4f-4b08-b191-331ddc574492" providerId="ADAL" clId="{2980B2C8-0DFF-4755-8964-10D484E711C0}" dt="2022-06-19T21:08:34.704" v="3415" actId="478"/>
          <ac:picMkLst>
            <pc:docMk/>
            <pc:sldMk cId="4013471272" sldId="267"/>
            <ac:picMk id="53" creationId="{A8397B50-3155-AAE6-2871-49B3CDAA5A0B}"/>
          </ac:picMkLst>
        </pc:picChg>
        <pc:picChg chg="add mod modCrop">
          <ac:chgData name="Fanmiao Kong" userId="a5330baf-0b4f-4b08-b191-331ddc574492" providerId="ADAL" clId="{2980B2C8-0DFF-4755-8964-10D484E711C0}" dt="2022-06-19T21:12:30.027" v="3472" actId="732"/>
          <ac:picMkLst>
            <pc:docMk/>
            <pc:sldMk cId="4013471272" sldId="267"/>
            <ac:picMk id="55" creationId="{D0C498FF-DB0A-7BB6-DCC8-0EB254BE27F1}"/>
          </ac:picMkLst>
        </pc:picChg>
        <pc:picChg chg="add del mod">
          <ac:chgData name="Fanmiao Kong" userId="a5330baf-0b4f-4b08-b191-331ddc574492" providerId="ADAL" clId="{2980B2C8-0DFF-4755-8964-10D484E711C0}" dt="2022-06-19T21:38:04.288" v="3920" actId="21"/>
          <ac:picMkLst>
            <pc:docMk/>
            <pc:sldMk cId="4013471272" sldId="267"/>
            <ac:picMk id="64" creationId="{F4CC7D48-E2A1-DC70-B6E8-DD307E2F52DB}"/>
          </ac:picMkLst>
        </pc:picChg>
        <pc:picChg chg="add del mod">
          <ac:chgData name="Fanmiao Kong" userId="a5330baf-0b4f-4b08-b191-331ddc574492" providerId="ADAL" clId="{2980B2C8-0DFF-4755-8964-10D484E711C0}" dt="2022-06-19T21:34:08.774" v="3864" actId="478"/>
          <ac:picMkLst>
            <pc:docMk/>
            <pc:sldMk cId="4013471272" sldId="267"/>
            <ac:picMk id="109" creationId="{B5557D52-DDFE-D63F-F250-64BB5477A540}"/>
          </ac:picMkLst>
        </pc:picChg>
        <pc:picChg chg="add del mod">
          <ac:chgData name="Fanmiao Kong" userId="a5330baf-0b4f-4b08-b191-331ddc574492" providerId="ADAL" clId="{2980B2C8-0DFF-4755-8964-10D484E711C0}" dt="2022-06-19T21:35:12.556" v="3873" actId="478"/>
          <ac:picMkLst>
            <pc:docMk/>
            <pc:sldMk cId="4013471272" sldId="267"/>
            <ac:picMk id="111" creationId="{A9CA0436-95D6-42FC-8348-D72426ED893B}"/>
          </ac:picMkLst>
        </pc:picChg>
        <pc:picChg chg="add mod">
          <ac:chgData name="Fanmiao Kong" userId="a5330baf-0b4f-4b08-b191-331ddc574492" providerId="ADAL" clId="{2980B2C8-0DFF-4755-8964-10D484E711C0}" dt="2022-06-19T21:39:17.469" v="3937" actId="164"/>
          <ac:picMkLst>
            <pc:docMk/>
            <pc:sldMk cId="4013471272" sldId="267"/>
            <ac:picMk id="136" creationId="{06384ED5-2B84-B7D1-C55C-D2E7F4B528FD}"/>
          </ac:picMkLst>
        </pc:picChg>
        <pc:cxnChg chg="add del mod">
          <ac:chgData name="Fanmiao Kong" userId="a5330baf-0b4f-4b08-b191-331ddc574492" providerId="ADAL" clId="{2980B2C8-0DFF-4755-8964-10D484E711C0}" dt="2022-06-19T21:37:11.218" v="3906" actId="21"/>
          <ac:cxnSpMkLst>
            <pc:docMk/>
            <pc:sldMk cId="4013471272" sldId="267"/>
            <ac:cxnSpMk id="17" creationId="{431D2E48-CD33-F229-2751-9AB185FAC40D}"/>
          </ac:cxnSpMkLst>
        </pc:cxnChg>
        <pc:cxnChg chg="add del mod">
          <ac:chgData name="Fanmiao Kong" userId="a5330baf-0b4f-4b08-b191-331ddc574492" providerId="ADAL" clId="{2980B2C8-0DFF-4755-8964-10D484E711C0}" dt="2022-06-19T21:37:36.693" v="3912" actId="21"/>
          <ac:cxnSpMkLst>
            <pc:docMk/>
            <pc:sldMk cId="4013471272" sldId="267"/>
            <ac:cxnSpMk id="19" creationId="{10142DE7-43F9-AD2C-7AC0-22A5D49E2722}"/>
          </ac:cxnSpMkLst>
        </pc:cxnChg>
        <pc:cxnChg chg="add mod">
          <ac:chgData name="Fanmiao Kong" userId="a5330baf-0b4f-4b08-b191-331ddc574492" providerId="ADAL" clId="{2980B2C8-0DFF-4755-8964-10D484E711C0}" dt="2022-06-19T21:17:14.330" v="3531" actId="164"/>
          <ac:cxnSpMkLst>
            <pc:docMk/>
            <pc:sldMk cId="4013471272" sldId="267"/>
            <ac:cxnSpMk id="21" creationId="{03625FED-A4A4-3E1D-AF59-259260C04925}"/>
          </ac:cxnSpMkLst>
        </pc:cxnChg>
        <pc:cxnChg chg="add mod">
          <ac:chgData name="Fanmiao Kong" userId="a5330baf-0b4f-4b08-b191-331ddc574492" providerId="ADAL" clId="{2980B2C8-0DFF-4755-8964-10D484E711C0}" dt="2022-06-19T21:17:14.330" v="3531" actId="164"/>
          <ac:cxnSpMkLst>
            <pc:docMk/>
            <pc:sldMk cId="4013471272" sldId="267"/>
            <ac:cxnSpMk id="23" creationId="{0C78286D-F9E5-0D7D-277C-B91F5A057B5E}"/>
          </ac:cxnSpMkLst>
        </pc:cxnChg>
        <pc:cxnChg chg="add mod">
          <ac:chgData name="Fanmiao Kong" userId="a5330baf-0b4f-4b08-b191-331ddc574492" providerId="ADAL" clId="{2980B2C8-0DFF-4755-8964-10D484E711C0}" dt="2022-06-19T21:17:14.330" v="3531" actId="164"/>
          <ac:cxnSpMkLst>
            <pc:docMk/>
            <pc:sldMk cId="4013471272" sldId="267"/>
            <ac:cxnSpMk id="26" creationId="{0669F035-36D3-36FE-82FF-9ADD5B3D7073}"/>
          </ac:cxnSpMkLst>
        </pc:cxnChg>
        <pc:cxnChg chg="add mod">
          <ac:chgData name="Fanmiao Kong" userId="a5330baf-0b4f-4b08-b191-331ddc574492" providerId="ADAL" clId="{2980B2C8-0DFF-4755-8964-10D484E711C0}" dt="2022-06-19T21:17:14.330" v="3531" actId="164"/>
          <ac:cxnSpMkLst>
            <pc:docMk/>
            <pc:sldMk cId="4013471272" sldId="267"/>
            <ac:cxnSpMk id="31" creationId="{C5CEC107-62C9-787C-5776-314A151FCF70}"/>
          </ac:cxnSpMkLst>
        </pc:cxnChg>
        <pc:cxnChg chg="add mod">
          <ac:chgData name="Fanmiao Kong" userId="a5330baf-0b4f-4b08-b191-331ddc574492" providerId="ADAL" clId="{2980B2C8-0DFF-4755-8964-10D484E711C0}" dt="2022-06-19T21:17:14.330" v="3531" actId="164"/>
          <ac:cxnSpMkLst>
            <pc:docMk/>
            <pc:sldMk cId="4013471272" sldId="267"/>
            <ac:cxnSpMk id="33" creationId="{5C978F8C-7F8B-3785-FDA3-56AFD0021B94}"/>
          </ac:cxnSpMkLst>
        </pc:cxnChg>
        <pc:cxnChg chg="add del mod">
          <ac:chgData name="Fanmiao Kong" userId="a5330baf-0b4f-4b08-b191-331ddc574492" providerId="ADAL" clId="{2980B2C8-0DFF-4755-8964-10D484E711C0}" dt="2022-06-19T20:52:35.993" v="3321" actId="478"/>
          <ac:cxnSpMkLst>
            <pc:docMk/>
            <pc:sldMk cId="4013471272" sldId="267"/>
            <ac:cxnSpMk id="37" creationId="{2FB006C7-A8D8-E851-6F31-5953C978EB5C}"/>
          </ac:cxnSpMkLst>
        </pc:cxnChg>
        <pc:cxnChg chg="add del mod">
          <ac:chgData name="Fanmiao Kong" userId="a5330baf-0b4f-4b08-b191-331ddc574492" providerId="ADAL" clId="{2980B2C8-0DFF-4755-8964-10D484E711C0}" dt="2022-06-19T21:12:45.456" v="3477" actId="478"/>
          <ac:cxnSpMkLst>
            <pc:docMk/>
            <pc:sldMk cId="4013471272" sldId="267"/>
            <ac:cxnSpMk id="41" creationId="{5A991BEC-8C14-979A-D6E2-A1FFF544D1C9}"/>
          </ac:cxnSpMkLst>
        </pc:cxnChg>
        <pc:cxnChg chg="add mod">
          <ac:chgData name="Fanmiao Kong" userId="a5330baf-0b4f-4b08-b191-331ddc574492" providerId="ADAL" clId="{2980B2C8-0DFF-4755-8964-10D484E711C0}" dt="2022-06-19T21:13:35.073" v="3488" actId="692"/>
          <ac:cxnSpMkLst>
            <pc:docMk/>
            <pc:sldMk cId="4013471272" sldId="267"/>
            <ac:cxnSpMk id="57" creationId="{C60166DD-F83A-AA4E-C490-2185C1481CD5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79" creationId="{BEE7E1A5-51A3-D988-6F1E-0BC9B88B2387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80" creationId="{1223F351-AEA5-7431-B560-C5752A976388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81" creationId="{45CCD98A-E200-CD4E-8591-8332596CBBB6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82" creationId="{BDAB3D71-0FD4-320C-B73B-4DF95BF0300D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83" creationId="{A20A5BD6-550A-F164-CCC0-D2DC1F057756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84" creationId="{C6DD06C1-B546-D6C0-4A57-29BF9DFE52FB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87" creationId="{78F0C7EA-88D2-EBFB-0D5D-E62AA94E0885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88" creationId="{92A9A8E8-0B38-EC79-2DCD-898393C74F7B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89" creationId="{EB00CE50-D16E-2A86-6A36-CB11018FA9A0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90" creationId="{73D1C7F7-68B7-B355-7CA2-C991B4D145DB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94" creationId="{93125A65-B86F-09F7-2019-26A303E6D010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95" creationId="{FFA182E2-C365-9841-7CCE-787F92DD4DBC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96" creationId="{D6FC17EF-0644-EF90-A90A-0CB9AB1618B1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97" creationId="{F0C48CA5-861F-EBE8-963C-DF0EE7645787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98" creationId="{DCE56676-2008-5276-6EB0-D61C8FECF500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99" creationId="{A6D740D4-D4F9-CE97-D82C-B1551E5A818F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100" creationId="{FE1B938E-E50E-E89F-AD93-F9E8B0BA89DC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104" creationId="{D0FF3962-C25B-C12F-4A3E-6C4A9338CE1C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105" creationId="{D79BA09A-FC0E-A49C-4C5C-CFEBC581841F}"/>
          </ac:cxnSpMkLst>
        </pc:cxnChg>
        <pc:cxnChg chg="add del mod">
          <ac:chgData name="Fanmiao Kong" userId="a5330baf-0b4f-4b08-b191-331ddc574492" providerId="ADAL" clId="{2980B2C8-0DFF-4755-8964-10D484E711C0}" dt="2022-06-19T21:30:21.454" v="3845"/>
          <ac:cxnSpMkLst>
            <pc:docMk/>
            <pc:sldMk cId="4013471272" sldId="267"/>
            <ac:cxnSpMk id="106" creationId="{6A1C5329-7F0D-99DA-2CC4-2D67A6E81A1C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12" creationId="{01020537-905E-A75E-5B22-D1C548E2F5CA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13" creationId="{50544708-DD46-D3EC-9873-96EC686E25B0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14" creationId="{844E4C9D-7D29-60FE-43F8-FF4AE4D874D1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15" creationId="{511816D1-B950-56D1-8614-61B05A7FACF3}"/>
          </ac:cxnSpMkLst>
        </pc:cxnChg>
        <pc:cxnChg chg="add del mod">
          <ac:chgData name="Fanmiao Kong" userId="a5330baf-0b4f-4b08-b191-331ddc574492" providerId="ADAL" clId="{2980B2C8-0DFF-4755-8964-10D484E711C0}" dt="2022-06-19T21:36:56.119" v="3902" actId="478"/>
          <ac:cxnSpMkLst>
            <pc:docMk/>
            <pc:sldMk cId="4013471272" sldId="267"/>
            <ac:cxnSpMk id="116" creationId="{14AC1296-B953-8A1E-24E2-7B151FF35557}"/>
          </ac:cxnSpMkLst>
        </pc:cxnChg>
        <pc:cxnChg chg="add del mod">
          <ac:chgData name="Fanmiao Kong" userId="a5330baf-0b4f-4b08-b191-331ddc574492" providerId="ADAL" clId="{2980B2C8-0DFF-4755-8964-10D484E711C0}" dt="2022-06-19T21:36:55.174" v="3901" actId="478"/>
          <ac:cxnSpMkLst>
            <pc:docMk/>
            <pc:sldMk cId="4013471272" sldId="267"/>
            <ac:cxnSpMk id="117" creationId="{D3FA6DFE-87A2-22A7-2D00-6481189BA0FE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20" creationId="{71873368-31E4-A28D-341B-71A4E4B4504A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21" creationId="{0AFF02DD-E62B-EAF9-E835-9048534CEE4C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22" creationId="{2DD800AB-FE27-3EAB-4996-CD506278E6FD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27" creationId="{A0D848C5-AC32-39AD-7224-4B187F1DA862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28" creationId="{5593B9B2-B8BC-ECEF-0CEC-FAFF85DE122B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29" creationId="{C8ABA9AF-591D-2A0F-7159-F937F0CC6731}"/>
          </ac:cxnSpMkLst>
        </pc:cxnChg>
        <pc:cxnChg chg="add del mod">
          <ac:chgData name="Fanmiao Kong" userId="a5330baf-0b4f-4b08-b191-331ddc574492" providerId="ADAL" clId="{2980B2C8-0DFF-4755-8964-10D484E711C0}" dt="2022-06-19T21:37:13.445" v="3907" actId="478"/>
          <ac:cxnSpMkLst>
            <pc:docMk/>
            <pc:sldMk cId="4013471272" sldId="267"/>
            <ac:cxnSpMk id="130" creationId="{9B526323-AB68-7CE3-03BE-8F904035150C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31" creationId="{295B2FC0-A448-577F-3A5F-E7E8286D5653}"/>
          </ac:cxnSpMkLst>
        </pc:cxnChg>
        <pc:cxnChg chg="add mod">
          <ac:chgData name="Fanmiao Kong" userId="a5330baf-0b4f-4b08-b191-331ddc574492" providerId="ADAL" clId="{2980B2C8-0DFF-4755-8964-10D484E711C0}" dt="2022-06-19T21:39:17.469" v="3937" actId="164"/>
          <ac:cxnSpMkLst>
            <pc:docMk/>
            <pc:sldMk cId="4013471272" sldId="267"/>
            <ac:cxnSpMk id="133" creationId="{3721223E-15A2-47AF-BC8B-A63DCE72BBD1}"/>
          </ac:cxnSpMkLst>
        </pc:cxnChg>
      </pc:sldChg>
      <pc:sldChg chg="addSp delSp modSp add mod modNotesTx">
        <pc:chgData name="Fanmiao Kong" userId="a5330baf-0b4f-4b08-b191-331ddc574492" providerId="ADAL" clId="{2980B2C8-0DFF-4755-8964-10D484E711C0}" dt="2022-06-19T22:50:27.826" v="5372" actId="20577"/>
        <pc:sldMkLst>
          <pc:docMk/>
          <pc:sldMk cId="2142494242" sldId="268"/>
        </pc:sldMkLst>
        <pc:spChg chg="mod">
          <ac:chgData name="Fanmiao Kong" userId="a5330baf-0b4f-4b08-b191-331ddc574492" providerId="ADAL" clId="{2980B2C8-0DFF-4755-8964-10D484E711C0}" dt="2022-06-19T21:40:02.320" v="3943" actId="20577"/>
          <ac:spMkLst>
            <pc:docMk/>
            <pc:sldMk cId="2142494242" sldId="268"/>
            <ac:spMk id="4" creationId="{EBE502D2-AE37-6DAE-2D71-3547F3CACD8B}"/>
          </ac:spMkLst>
        </pc:spChg>
        <pc:spChg chg="add mod">
          <ac:chgData name="Fanmiao Kong" userId="a5330baf-0b4f-4b08-b191-331ddc574492" providerId="ADAL" clId="{2980B2C8-0DFF-4755-8964-10D484E711C0}" dt="2022-06-19T22:14:36.542" v="4504" actId="108"/>
          <ac:spMkLst>
            <pc:docMk/>
            <pc:sldMk cId="2142494242" sldId="268"/>
            <ac:spMk id="8" creationId="{D763618A-5C0F-4971-B347-E1C340DB4731}"/>
          </ac:spMkLst>
        </pc:spChg>
        <pc:spChg chg="add mod">
          <ac:chgData name="Fanmiao Kong" userId="a5330baf-0b4f-4b08-b191-331ddc574492" providerId="ADAL" clId="{2980B2C8-0DFF-4755-8964-10D484E711C0}" dt="2022-06-19T21:43:37.681" v="3962" actId="164"/>
          <ac:spMkLst>
            <pc:docMk/>
            <pc:sldMk cId="2142494242" sldId="268"/>
            <ac:spMk id="28" creationId="{EA8EEA51-DF8D-13B7-88FF-D6FCF0A56442}"/>
          </ac:spMkLst>
        </pc:spChg>
        <pc:spChg chg="add mod">
          <ac:chgData name="Fanmiao Kong" userId="a5330baf-0b4f-4b08-b191-331ddc574492" providerId="ADAL" clId="{2980B2C8-0DFF-4755-8964-10D484E711C0}" dt="2022-06-19T21:50:40.360" v="4067" actId="164"/>
          <ac:spMkLst>
            <pc:docMk/>
            <pc:sldMk cId="2142494242" sldId="268"/>
            <ac:spMk id="34" creationId="{45A06B94-D22E-BF69-5A54-C0FBE599EF46}"/>
          </ac:spMkLst>
        </pc:spChg>
        <pc:spChg chg="add mod">
          <ac:chgData name="Fanmiao Kong" userId="a5330baf-0b4f-4b08-b191-331ddc574492" providerId="ADAL" clId="{2980B2C8-0DFF-4755-8964-10D484E711C0}" dt="2022-06-19T21:50:40.360" v="4067" actId="164"/>
          <ac:spMkLst>
            <pc:docMk/>
            <pc:sldMk cId="2142494242" sldId="268"/>
            <ac:spMk id="36" creationId="{5B8464DE-083E-BC24-611E-4D88CB0F0F09}"/>
          </ac:spMkLst>
        </pc:spChg>
        <pc:spChg chg="add mod">
          <ac:chgData name="Fanmiao Kong" userId="a5330baf-0b4f-4b08-b191-331ddc574492" providerId="ADAL" clId="{2980B2C8-0DFF-4755-8964-10D484E711C0}" dt="2022-06-19T21:54:26.308" v="4145" actId="1076"/>
          <ac:spMkLst>
            <pc:docMk/>
            <pc:sldMk cId="2142494242" sldId="268"/>
            <ac:spMk id="39" creationId="{E2D3D316-1406-8847-55BA-1D36EA9A9FFB}"/>
          </ac:spMkLst>
        </pc:spChg>
        <pc:spChg chg="add mod">
          <ac:chgData name="Fanmiao Kong" userId="a5330baf-0b4f-4b08-b191-331ddc574492" providerId="ADAL" clId="{2980B2C8-0DFF-4755-8964-10D484E711C0}" dt="2022-06-19T21:54:40.568" v="4154" actId="1076"/>
          <ac:spMkLst>
            <pc:docMk/>
            <pc:sldMk cId="2142494242" sldId="268"/>
            <ac:spMk id="40" creationId="{E5EFF10F-10BF-328D-1B14-87C99C77B29D}"/>
          </ac:spMkLst>
        </pc:spChg>
        <pc:spChg chg="add mod">
          <ac:chgData name="Fanmiao Kong" userId="a5330baf-0b4f-4b08-b191-331ddc574492" providerId="ADAL" clId="{2980B2C8-0DFF-4755-8964-10D484E711C0}" dt="2022-06-19T22:14:36.542" v="4504" actId="108"/>
          <ac:spMkLst>
            <pc:docMk/>
            <pc:sldMk cId="2142494242" sldId="268"/>
            <ac:spMk id="41" creationId="{2CEC8C49-B82F-BB12-B57B-9BBA926F9673}"/>
          </ac:spMkLst>
        </pc:spChg>
        <pc:spChg chg="add mod">
          <ac:chgData name="Fanmiao Kong" userId="a5330baf-0b4f-4b08-b191-331ddc574492" providerId="ADAL" clId="{2980B2C8-0DFF-4755-8964-10D484E711C0}" dt="2022-06-19T22:50:27.826" v="5372" actId="20577"/>
          <ac:spMkLst>
            <pc:docMk/>
            <pc:sldMk cId="2142494242" sldId="268"/>
            <ac:spMk id="42" creationId="{CB2A716C-7ED5-C025-A0C1-D922FFC302F4}"/>
          </ac:spMkLst>
        </pc:spChg>
        <pc:spChg chg="del">
          <ac:chgData name="Fanmiao Kong" userId="a5330baf-0b4f-4b08-b191-331ddc574492" providerId="ADAL" clId="{2980B2C8-0DFF-4755-8964-10D484E711C0}" dt="2022-06-19T21:26:40.190" v="3781" actId="478"/>
          <ac:spMkLst>
            <pc:docMk/>
            <pc:sldMk cId="2142494242" sldId="268"/>
            <ac:spMk id="68" creationId="{CBF61C3D-8A9E-3585-BB9F-16A89D66FFBA}"/>
          </ac:spMkLst>
        </pc:spChg>
        <pc:spChg chg="del">
          <ac:chgData name="Fanmiao Kong" userId="a5330baf-0b4f-4b08-b191-331ddc574492" providerId="ADAL" clId="{2980B2C8-0DFF-4755-8964-10D484E711C0}" dt="2022-06-19T21:26:40.190" v="3781" actId="478"/>
          <ac:spMkLst>
            <pc:docMk/>
            <pc:sldMk cId="2142494242" sldId="268"/>
            <ac:spMk id="70" creationId="{F299DF4C-B9C0-BBE2-8E14-FD372B78D632}"/>
          </ac:spMkLst>
        </pc:spChg>
        <pc:spChg chg="del">
          <ac:chgData name="Fanmiao Kong" userId="a5330baf-0b4f-4b08-b191-331ddc574492" providerId="ADAL" clId="{2980B2C8-0DFF-4755-8964-10D484E711C0}" dt="2022-06-19T21:26:40.190" v="3781" actId="478"/>
          <ac:spMkLst>
            <pc:docMk/>
            <pc:sldMk cId="2142494242" sldId="268"/>
            <ac:spMk id="74" creationId="{38C5A0D7-E9C8-AE71-B3D3-599A168F0588}"/>
          </ac:spMkLst>
        </pc:spChg>
        <pc:spChg chg="del">
          <ac:chgData name="Fanmiao Kong" userId="a5330baf-0b4f-4b08-b191-331ddc574492" providerId="ADAL" clId="{2980B2C8-0DFF-4755-8964-10D484E711C0}" dt="2022-06-19T21:26:40.190" v="3781" actId="478"/>
          <ac:spMkLst>
            <pc:docMk/>
            <pc:sldMk cId="2142494242" sldId="268"/>
            <ac:spMk id="76" creationId="{7517D1C2-BE8F-A903-5A0E-EDBC11B3599A}"/>
          </ac:spMkLst>
        </pc:spChg>
        <pc:spChg chg="del">
          <ac:chgData name="Fanmiao Kong" userId="a5330baf-0b4f-4b08-b191-331ddc574492" providerId="ADAL" clId="{2980B2C8-0DFF-4755-8964-10D484E711C0}" dt="2022-06-19T21:26:40.190" v="3781" actId="478"/>
          <ac:spMkLst>
            <pc:docMk/>
            <pc:sldMk cId="2142494242" sldId="268"/>
            <ac:spMk id="77" creationId="{A4C19482-99B9-60F8-67BB-D1F5741F6E2E}"/>
          </ac:spMkLst>
        </pc:spChg>
        <pc:grpChg chg="add mod">
          <ac:chgData name="Fanmiao Kong" userId="a5330baf-0b4f-4b08-b191-331ddc574492" providerId="ADAL" clId="{2980B2C8-0DFF-4755-8964-10D484E711C0}" dt="2022-06-19T21:54:36.282" v="4153" actId="1076"/>
          <ac:grpSpMkLst>
            <pc:docMk/>
            <pc:sldMk cId="2142494242" sldId="268"/>
            <ac:grpSpMk id="5" creationId="{DECC768B-4B1A-A5C4-1782-CF49F270031F}"/>
          </ac:grpSpMkLst>
        </pc:grpChg>
        <pc:grpChg chg="add mod">
          <ac:chgData name="Fanmiao Kong" userId="a5330baf-0b4f-4b08-b191-331ddc574492" providerId="ADAL" clId="{2980B2C8-0DFF-4755-8964-10D484E711C0}" dt="2022-06-19T22:04:55.467" v="4396" actId="1076"/>
          <ac:grpSpMkLst>
            <pc:docMk/>
            <pc:sldMk cId="2142494242" sldId="268"/>
            <ac:grpSpMk id="7" creationId="{A69DE938-2739-BA8A-82FD-6A6AAAF97652}"/>
          </ac:grpSpMkLst>
        </pc:grpChg>
        <pc:grpChg chg="del">
          <ac:chgData name="Fanmiao Kong" userId="a5330baf-0b4f-4b08-b191-331ddc574492" providerId="ADAL" clId="{2980B2C8-0DFF-4755-8964-10D484E711C0}" dt="2022-06-19T21:26:40.190" v="3781" actId="478"/>
          <ac:grpSpMkLst>
            <pc:docMk/>
            <pc:sldMk cId="2142494242" sldId="268"/>
            <ac:grpSpMk id="67" creationId="{28BC2122-B936-4389-D298-C8F56ABAFEAB}"/>
          </ac:grpSpMkLst>
        </pc:grpChg>
        <pc:picChg chg="add mod modCrop">
          <ac:chgData name="Fanmiao Kong" userId="a5330baf-0b4f-4b08-b191-331ddc574492" providerId="ADAL" clId="{2980B2C8-0DFF-4755-8964-10D484E711C0}" dt="2022-06-19T21:43:37.681" v="3962" actId="164"/>
          <ac:picMkLst>
            <pc:docMk/>
            <pc:sldMk cId="2142494242" sldId="268"/>
            <ac:picMk id="3" creationId="{85F15257-C415-11E4-8E21-31BD2E4DD3D4}"/>
          </ac:picMkLst>
        </pc:picChg>
        <pc:picChg chg="del">
          <ac:chgData name="Fanmiao Kong" userId="a5330baf-0b4f-4b08-b191-331ddc574492" providerId="ADAL" clId="{2980B2C8-0DFF-4755-8964-10D484E711C0}" dt="2022-06-19T21:26:40.190" v="3781" actId="478"/>
          <ac:picMkLst>
            <pc:docMk/>
            <pc:sldMk cId="2142494242" sldId="268"/>
            <ac:picMk id="14" creationId="{97574FBC-8D49-1CB6-A588-335173E71B32}"/>
          </ac:picMkLst>
        </pc:picChg>
        <pc:picChg chg="add mod modCrop">
          <ac:chgData name="Fanmiao Kong" userId="a5330baf-0b4f-4b08-b191-331ddc574492" providerId="ADAL" clId="{2980B2C8-0DFF-4755-8964-10D484E711C0}" dt="2022-06-19T21:50:40.360" v="4067" actId="164"/>
          <ac:picMkLst>
            <pc:docMk/>
            <pc:sldMk cId="2142494242" sldId="268"/>
            <ac:picMk id="27" creationId="{8C467579-DD53-7E4E-17E0-A9592DE3D674}"/>
          </ac:picMkLst>
        </pc:picChg>
        <pc:picChg chg="add del mod modCrop">
          <ac:chgData name="Fanmiao Kong" userId="a5330baf-0b4f-4b08-b191-331ddc574492" providerId="ADAL" clId="{2980B2C8-0DFF-4755-8964-10D484E711C0}" dt="2022-06-19T21:48:25.836" v="3997" actId="478"/>
          <ac:picMkLst>
            <pc:docMk/>
            <pc:sldMk cId="2142494242" sldId="268"/>
            <ac:picMk id="37" creationId="{B20ECF5A-DCEF-2FF9-D5C6-3CE595CBC6DF}"/>
          </ac:picMkLst>
        </pc:picChg>
        <pc:picChg chg="add del mod">
          <ac:chgData name="Fanmiao Kong" userId="a5330baf-0b4f-4b08-b191-331ddc574492" providerId="ADAL" clId="{2980B2C8-0DFF-4755-8964-10D484E711C0}" dt="2022-06-19T21:49:40.501" v="3999" actId="478"/>
          <ac:picMkLst>
            <pc:docMk/>
            <pc:sldMk cId="2142494242" sldId="268"/>
            <ac:picMk id="38" creationId="{B309C5A0-BC22-2F91-7638-64051E31E658}"/>
          </ac:picMkLst>
        </pc:picChg>
      </pc:sldChg>
      <pc:sldChg chg="addSp delSp modSp add mod modNotesTx">
        <pc:chgData name="Fanmiao Kong" userId="a5330baf-0b4f-4b08-b191-331ddc574492" providerId="ADAL" clId="{2980B2C8-0DFF-4755-8964-10D484E711C0}" dt="2022-06-19T22:50:32.569" v="5374" actId="20577"/>
        <pc:sldMkLst>
          <pc:docMk/>
          <pc:sldMk cId="1479007697" sldId="269"/>
        </pc:sldMkLst>
        <pc:spChg chg="mod">
          <ac:chgData name="Fanmiao Kong" userId="a5330baf-0b4f-4b08-b191-331ddc574492" providerId="ADAL" clId="{2980B2C8-0DFF-4755-8964-10D484E711C0}" dt="2022-06-19T22:06:20.041" v="4426" actId="20577"/>
          <ac:spMkLst>
            <pc:docMk/>
            <pc:sldMk cId="1479007697" sldId="269"/>
            <ac:spMk id="4" creationId="{EBE502D2-AE37-6DAE-2D71-3547F3CACD8B}"/>
          </ac:spMkLst>
        </pc:spChg>
        <pc:spChg chg="del">
          <ac:chgData name="Fanmiao Kong" userId="a5330baf-0b4f-4b08-b191-331ddc574492" providerId="ADAL" clId="{2980B2C8-0DFF-4755-8964-10D484E711C0}" dt="2022-06-19T22:05:22.327" v="4423" actId="478"/>
          <ac:spMkLst>
            <pc:docMk/>
            <pc:sldMk cId="1479007697" sldId="269"/>
            <ac:spMk id="8" creationId="{D763618A-5C0F-4971-B347-E1C340DB4731}"/>
          </ac:spMkLst>
        </pc:spChg>
        <pc:spChg chg="add mod">
          <ac:chgData name="Fanmiao Kong" userId="a5330baf-0b4f-4b08-b191-331ddc574492" providerId="ADAL" clId="{2980B2C8-0DFF-4755-8964-10D484E711C0}" dt="2022-06-19T22:20:49.971" v="4614" actId="1038"/>
          <ac:spMkLst>
            <pc:docMk/>
            <pc:sldMk cId="1479007697" sldId="269"/>
            <ac:spMk id="17" creationId="{70114418-CF08-8F33-A033-1A4FA9E69BCA}"/>
          </ac:spMkLst>
        </pc:spChg>
        <pc:spChg chg="add mod">
          <ac:chgData name="Fanmiao Kong" userId="a5330baf-0b4f-4b08-b191-331ddc574492" providerId="ADAL" clId="{2980B2C8-0DFF-4755-8964-10D484E711C0}" dt="2022-06-19T22:24:45.508" v="4692" actId="1076"/>
          <ac:spMkLst>
            <pc:docMk/>
            <pc:sldMk cId="1479007697" sldId="269"/>
            <ac:spMk id="21" creationId="{D09253B3-EE11-0F84-7346-92D08DDC3669}"/>
          </ac:spMkLst>
        </pc:spChg>
        <pc:spChg chg="add mod">
          <ac:chgData name="Fanmiao Kong" userId="a5330baf-0b4f-4b08-b191-331ddc574492" providerId="ADAL" clId="{2980B2C8-0DFF-4755-8964-10D484E711C0}" dt="2022-06-19T22:15:29.906" v="4585" actId="1076"/>
          <ac:spMkLst>
            <pc:docMk/>
            <pc:sldMk cId="1479007697" sldId="269"/>
            <ac:spMk id="22" creationId="{4E91E830-7CC4-B7B7-A7EF-4E8145C76354}"/>
          </ac:spMkLst>
        </pc:spChg>
        <pc:spChg chg="add del mod">
          <ac:chgData name="Fanmiao Kong" userId="a5330baf-0b4f-4b08-b191-331ddc574492" providerId="ADAL" clId="{2980B2C8-0DFF-4755-8964-10D484E711C0}" dt="2022-06-19T22:23:36.914" v="4674"/>
          <ac:spMkLst>
            <pc:docMk/>
            <pc:sldMk cId="1479007697" sldId="269"/>
            <ac:spMk id="24" creationId="{E5623F74-BCB2-BCAE-5E65-1A187F8D7707}"/>
          </ac:spMkLst>
        </pc:spChg>
        <pc:spChg chg="add mod">
          <ac:chgData name="Fanmiao Kong" userId="a5330baf-0b4f-4b08-b191-331ddc574492" providerId="ADAL" clId="{2980B2C8-0DFF-4755-8964-10D484E711C0}" dt="2022-06-19T22:20:59.318" v="4617" actId="164"/>
          <ac:spMkLst>
            <pc:docMk/>
            <pc:sldMk cId="1479007697" sldId="269"/>
            <ac:spMk id="29" creationId="{F7FA3801-C052-A33D-3E79-8F4DC1FA3EEA}"/>
          </ac:spMkLst>
        </pc:spChg>
        <pc:spChg chg="add mod">
          <ac:chgData name="Fanmiao Kong" userId="a5330baf-0b4f-4b08-b191-331ddc574492" providerId="ADAL" clId="{2980B2C8-0DFF-4755-8964-10D484E711C0}" dt="2022-06-19T22:30:19.743" v="4928" actId="21"/>
          <ac:spMkLst>
            <pc:docMk/>
            <pc:sldMk cId="1479007697" sldId="269"/>
            <ac:spMk id="30" creationId="{BD9C7FA8-8C35-48CD-506C-3EAF661B2AA9}"/>
          </ac:spMkLst>
        </pc:spChg>
        <pc:spChg chg="add mod">
          <ac:chgData name="Fanmiao Kong" userId="a5330baf-0b4f-4b08-b191-331ddc574492" providerId="ADAL" clId="{2980B2C8-0DFF-4755-8964-10D484E711C0}" dt="2022-06-19T22:30:49.608" v="4939" actId="1076"/>
          <ac:spMkLst>
            <pc:docMk/>
            <pc:sldMk cId="1479007697" sldId="269"/>
            <ac:spMk id="31" creationId="{63551600-FA85-03ED-CF29-077B11F7D8F8}"/>
          </ac:spMkLst>
        </pc:spChg>
        <pc:spChg chg="add mod">
          <ac:chgData name="Fanmiao Kong" userId="a5330baf-0b4f-4b08-b191-331ddc574492" providerId="ADAL" clId="{2980B2C8-0DFF-4755-8964-10D484E711C0}" dt="2022-06-19T22:50:32.569" v="5374" actId="20577"/>
          <ac:spMkLst>
            <pc:docMk/>
            <pc:sldMk cId="1479007697" sldId="269"/>
            <ac:spMk id="32" creationId="{3530B31D-8DDF-E7B0-2D1E-7F11D87C7ED0}"/>
          </ac:spMkLst>
        </pc:spChg>
        <pc:spChg chg="del">
          <ac:chgData name="Fanmiao Kong" userId="a5330baf-0b4f-4b08-b191-331ddc574492" providerId="ADAL" clId="{2980B2C8-0DFF-4755-8964-10D484E711C0}" dt="2022-06-19T22:05:22.327" v="4423" actId="478"/>
          <ac:spMkLst>
            <pc:docMk/>
            <pc:sldMk cId="1479007697" sldId="269"/>
            <ac:spMk id="39" creationId="{E2D3D316-1406-8847-55BA-1D36EA9A9FFB}"/>
          </ac:spMkLst>
        </pc:spChg>
        <pc:spChg chg="del">
          <ac:chgData name="Fanmiao Kong" userId="a5330baf-0b4f-4b08-b191-331ddc574492" providerId="ADAL" clId="{2980B2C8-0DFF-4755-8964-10D484E711C0}" dt="2022-06-19T22:05:24.422" v="4425" actId="478"/>
          <ac:spMkLst>
            <pc:docMk/>
            <pc:sldMk cId="1479007697" sldId="269"/>
            <ac:spMk id="40" creationId="{E5EFF10F-10BF-328D-1B14-87C99C77B29D}"/>
          </ac:spMkLst>
        </pc:spChg>
        <pc:spChg chg="del">
          <ac:chgData name="Fanmiao Kong" userId="a5330baf-0b4f-4b08-b191-331ddc574492" providerId="ADAL" clId="{2980B2C8-0DFF-4755-8964-10D484E711C0}" dt="2022-06-19T22:05:22.327" v="4423" actId="478"/>
          <ac:spMkLst>
            <pc:docMk/>
            <pc:sldMk cId="1479007697" sldId="269"/>
            <ac:spMk id="41" creationId="{2CEC8C49-B82F-BB12-B57B-9BBA926F9673}"/>
          </ac:spMkLst>
        </pc:spChg>
        <pc:grpChg chg="del">
          <ac:chgData name="Fanmiao Kong" userId="a5330baf-0b4f-4b08-b191-331ddc574492" providerId="ADAL" clId="{2980B2C8-0DFF-4755-8964-10D484E711C0}" dt="2022-06-19T22:05:23.119" v="4424" actId="478"/>
          <ac:grpSpMkLst>
            <pc:docMk/>
            <pc:sldMk cId="1479007697" sldId="269"/>
            <ac:grpSpMk id="5" creationId="{DECC768B-4B1A-A5C4-1782-CF49F270031F}"/>
          </ac:grpSpMkLst>
        </pc:grpChg>
        <pc:grpChg chg="del">
          <ac:chgData name="Fanmiao Kong" userId="a5330baf-0b4f-4b08-b191-331ddc574492" providerId="ADAL" clId="{2980B2C8-0DFF-4755-8964-10D484E711C0}" dt="2022-06-19T22:05:19.263" v="4422" actId="478"/>
          <ac:grpSpMkLst>
            <pc:docMk/>
            <pc:sldMk cId="1479007697" sldId="269"/>
            <ac:grpSpMk id="7" creationId="{A69DE938-2739-BA8A-82FD-6A6AAAF97652}"/>
          </ac:grpSpMkLst>
        </pc:grpChg>
        <pc:grpChg chg="add mod">
          <ac:chgData name="Fanmiao Kong" userId="a5330baf-0b4f-4b08-b191-331ddc574492" providerId="ADAL" clId="{2980B2C8-0DFF-4755-8964-10D484E711C0}" dt="2022-06-19T22:15:27.642" v="4584" actId="1076"/>
          <ac:grpSpMkLst>
            <pc:docMk/>
            <pc:sldMk cId="1479007697" sldId="269"/>
            <ac:grpSpMk id="9" creationId="{077355D2-1A84-B4FE-7DE7-0D2C600C2D2C}"/>
          </ac:grpSpMkLst>
        </pc:grpChg>
        <pc:grpChg chg="add mod">
          <ac:chgData name="Fanmiao Kong" userId="a5330baf-0b4f-4b08-b191-331ddc574492" providerId="ADAL" clId="{2980B2C8-0DFF-4755-8964-10D484E711C0}" dt="2022-06-19T22:24:10.634" v="4686" actId="1076"/>
          <ac:grpSpMkLst>
            <pc:docMk/>
            <pc:sldMk cId="1479007697" sldId="269"/>
            <ac:grpSpMk id="13" creationId="{7C3F1785-A985-E275-C6FB-2E9419847C13}"/>
          </ac:grpSpMkLst>
        </pc:grpChg>
        <pc:picChg chg="add del mod modCrop">
          <ac:chgData name="Fanmiao Kong" userId="a5330baf-0b4f-4b08-b191-331ddc574492" providerId="ADAL" clId="{2980B2C8-0DFF-4755-8964-10D484E711C0}" dt="2022-06-19T22:20:32.930" v="4606" actId="478"/>
          <ac:picMkLst>
            <pc:docMk/>
            <pc:sldMk cId="1479007697" sldId="269"/>
            <ac:picMk id="6" creationId="{C0C5AA95-10F1-DB82-4A1C-7064D56C6B37}"/>
          </ac:picMkLst>
        </pc:picChg>
        <pc:picChg chg="add mod modCrop">
          <ac:chgData name="Fanmiao Kong" userId="a5330baf-0b4f-4b08-b191-331ddc574492" providerId="ADAL" clId="{2980B2C8-0DFF-4755-8964-10D484E711C0}" dt="2022-06-19T22:20:59.318" v="4617" actId="164"/>
          <ac:picMkLst>
            <pc:docMk/>
            <pc:sldMk cId="1479007697" sldId="269"/>
            <ac:picMk id="12" creationId="{69302E85-1BDA-3C01-C28B-D67114967F79}"/>
          </ac:picMkLst>
        </pc:picChg>
        <pc:picChg chg="add mod modCrop">
          <ac:chgData name="Fanmiao Kong" userId="a5330baf-0b4f-4b08-b191-331ddc574492" providerId="ADAL" clId="{2980B2C8-0DFF-4755-8964-10D484E711C0}" dt="2022-06-19T22:08:22.860" v="4442" actId="164"/>
          <ac:picMkLst>
            <pc:docMk/>
            <pc:sldMk cId="1479007697" sldId="269"/>
            <ac:picMk id="16" creationId="{40B103A8-9726-E160-BB08-39489D116CDA}"/>
          </ac:picMkLst>
        </pc:picChg>
        <pc:picChg chg="add del mod modCrop">
          <ac:chgData name="Fanmiao Kong" userId="a5330baf-0b4f-4b08-b191-331ddc574492" providerId="ADAL" clId="{2980B2C8-0DFF-4755-8964-10D484E711C0}" dt="2022-06-19T22:12:26.893" v="4475" actId="478"/>
          <ac:picMkLst>
            <pc:docMk/>
            <pc:sldMk cId="1479007697" sldId="269"/>
            <ac:picMk id="19" creationId="{0B3001BA-CC44-5D00-C490-8D8A465962F9}"/>
          </ac:picMkLst>
        </pc:picChg>
        <pc:picChg chg="add mod modCrop">
          <ac:chgData name="Fanmiao Kong" userId="a5330baf-0b4f-4b08-b191-331ddc574492" providerId="ADAL" clId="{2980B2C8-0DFF-4755-8964-10D484E711C0}" dt="2022-06-19T22:24:45.508" v="4692" actId="1076"/>
          <ac:picMkLst>
            <pc:docMk/>
            <pc:sldMk cId="1479007697" sldId="269"/>
            <ac:picMk id="20" creationId="{128C1543-B1DC-9288-1D59-605BFA7BD856}"/>
          </ac:picMkLst>
        </pc:picChg>
      </pc:sldChg>
      <pc:sldChg chg="addSp delSp modSp add mod">
        <pc:chgData name="Fanmiao Kong" userId="a5330baf-0b4f-4b08-b191-331ddc574492" providerId="ADAL" clId="{2980B2C8-0DFF-4755-8964-10D484E711C0}" dt="2022-06-19T22:50:38.159" v="5377" actId="20577"/>
        <pc:sldMkLst>
          <pc:docMk/>
          <pc:sldMk cId="3687312018" sldId="270"/>
        </pc:sldMkLst>
        <pc:spChg chg="add mod">
          <ac:chgData name="Fanmiao Kong" userId="a5330baf-0b4f-4b08-b191-331ddc574492" providerId="ADAL" clId="{2980B2C8-0DFF-4755-8964-10D484E711C0}" dt="2022-06-19T22:35:06.550" v="5007" actId="1076"/>
          <ac:spMkLst>
            <pc:docMk/>
            <pc:sldMk cId="3687312018" sldId="270"/>
            <ac:spMk id="10" creationId="{A23DE317-233D-6BDA-A89F-0893863B832B}"/>
          </ac:spMkLst>
        </pc:spChg>
        <pc:spChg chg="add mod">
          <ac:chgData name="Fanmiao Kong" userId="a5330baf-0b4f-4b08-b191-331ddc574492" providerId="ADAL" clId="{2980B2C8-0DFF-4755-8964-10D484E711C0}" dt="2022-06-19T22:33:37.117" v="4953"/>
          <ac:spMkLst>
            <pc:docMk/>
            <pc:sldMk cId="3687312018" sldId="270"/>
            <ac:spMk id="11" creationId="{11109D53-FF3F-7CA2-262B-E8FF99B8A42B}"/>
          </ac:spMkLst>
        </pc:spChg>
        <pc:spChg chg="add mod">
          <ac:chgData name="Fanmiao Kong" userId="a5330baf-0b4f-4b08-b191-331ddc574492" providerId="ADAL" clId="{2980B2C8-0DFF-4755-8964-10D484E711C0}" dt="2022-06-19T22:35:01.514" v="5006" actId="14100"/>
          <ac:spMkLst>
            <pc:docMk/>
            <pc:sldMk cId="3687312018" sldId="270"/>
            <ac:spMk id="12" creationId="{CDAA669F-E39E-8D86-2AF2-7E26BA9780AF}"/>
          </ac:spMkLst>
        </pc:spChg>
        <pc:spChg chg="add mod">
          <ac:chgData name="Fanmiao Kong" userId="a5330baf-0b4f-4b08-b191-331ddc574492" providerId="ADAL" clId="{2980B2C8-0DFF-4755-8964-10D484E711C0}" dt="2022-06-19T22:50:38.159" v="5377" actId="20577"/>
          <ac:spMkLst>
            <pc:docMk/>
            <pc:sldMk cId="3687312018" sldId="270"/>
            <ac:spMk id="13" creationId="{1F0104DD-BC08-5F40-62F0-6BE34E833EA7}"/>
          </ac:spMkLst>
        </pc:spChg>
        <pc:grpChg chg="del">
          <ac:chgData name="Fanmiao Kong" userId="a5330baf-0b4f-4b08-b191-331ddc574492" providerId="ADAL" clId="{2980B2C8-0DFF-4755-8964-10D484E711C0}" dt="2022-06-19T22:11:21.720" v="4464" actId="478"/>
          <ac:grpSpMkLst>
            <pc:docMk/>
            <pc:sldMk cId="3687312018" sldId="270"/>
            <ac:grpSpMk id="9" creationId="{077355D2-1A84-B4FE-7DE7-0D2C600C2D2C}"/>
          </ac:grpSpMkLst>
        </pc:grpChg>
        <pc:picChg chg="add del">
          <ac:chgData name="Fanmiao Kong" userId="a5330baf-0b4f-4b08-b191-331ddc574492" providerId="ADAL" clId="{2980B2C8-0DFF-4755-8964-10D484E711C0}" dt="2022-06-19T22:25:50.491" v="4693" actId="478"/>
          <ac:picMkLst>
            <pc:docMk/>
            <pc:sldMk cId="3687312018" sldId="270"/>
            <ac:picMk id="6" creationId="{C0C5AA95-10F1-DB82-4A1C-7064D56C6B37}"/>
          </ac:picMkLst>
        </pc:picChg>
        <pc:picChg chg="add mod">
          <ac:chgData name="Fanmiao Kong" userId="a5330baf-0b4f-4b08-b191-331ddc574492" providerId="ADAL" clId="{2980B2C8-0DFF-4755-8964-10D484E711C0}" dt="2022-06-19T22:28:07.390" v="4910" actId="1076"/>
          <ac:picMkLst>
            <pc:docMk/>
            <pc:sldMk cId="3687312018" sldId="270"/>
            <ac:picMk id="8" creationId="{1742AB0C-98E2-CD02-EF2C-0A4E8EF444C0}"/>
          </ac:picMkLst>
        </pc:picChg>
        <pc:picChg chg="del">
          <ac:chgData name="Fanmiao Kong" userId="a5330baf-0b4f-4b08-b191-331ddc574492" providerId="ADAL" clId="{2980B2C8-0DFF-4755-8964-10D484E711C0}" dt="2022-06-19T22:11:19.870" v="4463" actId="478"/>
          <ac:picMkLst>
            <pc:docMk/>
            <pc:sldMk cId="3687312018" sldId="270"/>
            <ac:picMk id="19" creationId="{0B3001BA-CC44-5D00-C490-8D8A465962F9}"/>
          </ac:picMkLst>
        </pc:picChg>
      </pc:sldChg>
      <pc:sldChg chg="addSp delSp modSp add del mod">
        <pc:chgData name="Fanmiao Kong" userId="a5330baf-0b4f-4b08-b191-331ddc574492" providerId="ADAL" clId="{2980B2C8-0DFF-4755-8964-10D484E711C0}" dt="2022-06-19T22:44:06.437" v="5251" actId="47"/>
        <pc:sldMkLst>
          <pc:docMk/>
          <pc:sldMk cId="2145269151" sldId="271"/>
        </pc:sldMkLst>
        <pc:spChg chg="mod">
          <ac:chgData name="Fanmiao Kong" userId="a5330baf-0b4f-4b08-b191-331ddc574492" providerId="ADAL" clId="{2980B2C8-0DFF-4755-8964-10D484E711C0}" dt="2022-06-19T22:43:42.360" v="5250" actId="20577"/>
          <ac:spMkLst>
            <pc:docMk/>
            <pc:sldMk cId="2145269151" sldId="271"/>
            <ac:spMk id="4" creationId="{EBE502D2-AE37-6DAE-2D71-3547F3CACD8B}"/>
          </ac:spMkLst>
        </pc:spChg>
        <pc:spChg chg="add del mod">
          <ac:chgData name="Fanmiao Kong" userId="a5330baf-0b4f-4b08-b191-331ddc574492" providerId="ADAL" clId="{2980B2C8-0DFF-4755-8964-10D484E711C0}" dt="2022-06-19T22:35:52.333" v="5012" actId="478"/>
          <ac:spMkLst>
            <pc:docMk/>
            <pc:sldMk cId="2145269151" sldId="271"/>
            <ac:spMk id="9" creationId="{BC341ECA-9BB8-D1AE-6134-8AA4A3A6B6BB}"/>
          </ac:spMkLst>
        </pc:spChg>
        <pc:spChg chg="del">
          <ac:chgData name="Fanmiao Kong" userId="a5330baf-0b4f-4b08-b191-331ddc574492" providerId="ADAL" clId="{2980B2C8-0DFF-4755-8964-10D484E711C0}" dt="2022-06-19T22:35:55.581" v="5013" actId="478"/>
          <ac:spMkLst>
            <pc:docMk/>
            <pc:sldMk cId="2145269151" sldId="271"/>
            <ac:spMk id="10" creationId="{A23DE317-233D-6BDA-A89F-0893863B832B}"/>
          </ac:spMkLst>
        </pc:spChg>
        <pc:spChg chg="del">
          <ac:chgData name="Fanmiao Kong" userId="a5330baf-0b4f-4b08-b191-331ddc574492" providerId="ADAL" clId="{2980B2C8-0DFF-4755-8964-10D484E711C0}" dt="2022-06-19T22:35:55.581" v="5013" actId="478"/>
          <ac:spMkLst>
            <pc:docMk/>
            <pc:sldMk cId="2145269151" sldId="271"/>
            <ac:spMk id="12" creationId="{CDAA669F-E39E-8D86-2AF2-7E26BA9780AF}"/>
          </ac:spMkLst>
        </pc:spChg>
        <pc:spChg chg="add del mod">
          <ac:chgData name="Fanmiao Kong" userId="a5330baf-0b4f-4b08-b191-331ddc574492" providerId="ADAL" clId="{2980B2C8-0DFF-4755-8964-10D484E711C0}" dt="2022-06-19T22:35:52.333" v="5012" actId="478"/>
          <ac:spMkLst>
            <pc:docMk/>
            <pc:sldMk cId="2145269151" sldId="271"/>
            <ac:spMk id="13" creationId="{365CA74A-064C-5E30-60A3-46D8D5DC488C}"/>
          </ac:spMkLst>
        </pc:spChg>
        <pc:picChg chg="add del mod">
          <ac:chgData name="Fanmiao Kong" userId="a5330baf-0b4f-4b08-b191-331ddc574492" providerId="ADAL" clId="{2980B2C8-0DFF-4755-8964-10D484E711C0}" dt="2022-06-19T22:35:52.333" v="5012" actId="478"/>
          <ac:picMkLst>
            <pc:docMk/>
            <pc:sldMk cId="2145269151" sldId="271"/>
            <ac:picMk id="7" creationId="{BA2CC90A-DA2B-F189-84B7-5D83ED86050C}"/>
          </ac:picMkLst>
        </pc:picChg>
        <pc:picChg chg="del">
          <ac:chgData name="Fanmiao Kong" userId="a5330baf-0b4f-4b08-b191-331ddc574492" providerId="ADAL" clId="{2980B2C8-0DFF-4755-8964-10D484E711C0}" dt="2022-06-19T22:35:55.581" v="5013" actId="478"/>
          <ac:picMkLst>
            <pc:docMk/>
            <pc:sldMk cId="2145269151" sldId="271"/>
            <ac:picMk id="8" creationId="{1742AB0C-98E2-CD02-EF2C-0A4E8EF444C0}"/>
          </ac:picMkLst>
        </pc:picChg>
      </pc:sldChg>
      <pc:sldChg chg="new del">
        <pc:chgData name="Fanmiao Kong" userId="a5330baf-0b4f-4b08-b191-331ddc574492" providerId="ADAL" clId="{2980B2C8-0DFF-4755-8964-10D484E711C0}" dt="2022-06-19T22:35:41.477" v="5009" actId="47"/>
        <pc:sldMkLst>
          <pc:docMk/>
          <pc:sldMk cId="4051732676" sldId="271"/>
        </pc:sldMkLst>
      </pc:sldChg>
      <pc:sldChg chg="addSp modSp add mod">
        <pc:chgData name="Fanmiao Kong" userId="a5330baf-0b4f-4b08-b191-331ddc574492" providerId="ADAL" clId="{2980B2C8-0DFF-4755-8964-10D484E711C0}" dt="2022-06-19T22:50:43.604" v="5380" actId="20577"/>
        <pc:sldMkLst>
          <pc:docMk/>
          <pc:sldMk cId="2277108321" sldId="272"/>
        </pc:sldMkLst>
        <pc:spChg chg="mod">
          <ac:chgData name="Fanmiao Kong" userId="a5330baf-0b4f-4b08-b191-331ddc574492" providerId="ADAL" clId="{2980B2C8-0DFF-4755-8964-10D484E711C0}" dt="2022-06-19T22:37:58.653" v="5044" actId="20577"/>
          <ac:spMkLst>
            <pc:docMk/>
            <pc:sldMk cId="2277108321" sldId="272"/>
            <ac:spMk id="4" creationId="{EBE502D2-AE37-6DAE-2D71-3547F3CACD8B}"/>
          </ac:spMkLst>
        </pc:spChg>
        <pc:spChg chg="add mod">
          <ac:chgData name="Fanmiao Kong" userId="a5330baf-0b4f-4b08-b191-331ddc574492" providerId="ADAL" clId="{2980B2C8-0DFF-4755-8964-10D484E711C0}" dt="2022-06-19T22:50:43.604" v="5380" actId="20577"/>
          <ac:spMkLst>
            <pc:docMk/>
            <pc:sldMk cId="2277108321" sldId="272"/>
            <ac:spMk id="5" creationId="{F0DB470C-1458-BE92-D940-4C9980283F11}"/>
          </ac:spMkLst>
        </pc:spChg>
        <pc:spChg chg="mod">
          <ac:chgData name="Fanmiao Kong" userId="a5330baf-0b4f-4b08-b191-331ddc574492" providerId="ADAL" clId="{2980B2C8-0DFF-4755-8964-10D484E711C0}" dt="2022-06-19T22:44:23.051" v="5270" actId="1076"/>
          <ac:spMkLst>
            <pc:docMk/>
            <pc:sldMk cId="2277108321" sldId="272"/>
            <ac:spMk id="11" creationId="{11109D53-FF3F-7CA2-262B-E8FF99B8A42B}"/>
          </ac:spMkLst>
        </pc:spChg>
      </pc:sldChg>
      <pc:sldChg chg="addSp delSp modSp add mod">
        <pc:chgData name="Fanmiao Kong" userId="a5330baf-0b4f-4b08-b191-331ddc574492" providerId="ADAL" clId="{2980B2C8-0DFF-4755-8964-10D484E711C0}" dt="2022-06-19T22:51:29.955" v="5389" actId="1076"/>
        <pc:sldMkLst>
          <pc:docMk/>
          <pc:sldMk cId="2779853911" sldId="273"/>
        </pc:sldMkLst>
        <pc:spChg chg="mod">
          <ac:chgData name="Fanmiao Kong" userId="a5330baf-0b4f-4b08-b191-331ddc574492" providerId="ADAL" clId="{2980B2C8-0DFF-4755-8964-10D484E711C0}" dt="2022-06-19T22:45:07.430" v="5303" actId="20577"/>
          <ac:spMkLst>
            <pc:docMk/>
            <pc:sldMk cId="2779853911" sldId="273"/>
            <ac:spMk id="4" creationId="{EBE502D2-AE37-6DAE-2D71-3547F3CACD8B}"/>
          </ac:spMkLst>
        </pc:spChg>
        <pc:spChg chg="add mod">
          <ac:chgData name="Fanmiao Kong" userId="a5330baf-0b4f-4b08-b191-331ddc574492" providerId="ADAL" clId="{2980B2C8-0DFF-4755-8964-10D484E711C0}" dt="2022-06-19T22:39:04.203" v="5083" actId="20577"/>
          <ac:spMkLst>
            <pc:docMk/>
            <pc:sldMk cId="2779853911" sldId="273"/>
            <ac:spMk id="9" creationId="{D68362D3-CD07-9C20-B8DA-E1FCD1FDE606}"/>
          </ac:spMkLst>
        </pc:spChg>
        <pc:spChg chg="add mod">
          <ac:chgData name="Fanmiao Kong" userId="a5330baf-0b4f-4b08-b191-331ddc574492" providerId="ADAL" clId="{2980B2C8-0DFF-4755-8964-10D484E711C0}" dt="2022-06-19T22:44:45.381" v="5277" actId="20577"/>
          <ac:spMkLst>
            <pc:docMk/>
            <pc:sldMk cId="2779853911" sldId="273"/>
            <ac:spMk id="10" creationId="{48DFD55B-1CBF-B5CE-6C28-C36890E5AA12}"/>
          </ac:spMkLst>
        </pc:spChg>
        <pc:spChg chg="del">
          <ac:chgData name="Fanmiao Kong" userId="a5330baf-0b4f-4b08-b191-331ddc574492" providerId="ADAL" clId="{2980B2C8-0DFF-4755-8964-10D484E711C0}" dt="2022-06-19T22:38:04.960" v="5046" actId="478"/>
          <ac:spMkLst>
            <pc:docMk/>
            <pc:sldMk cId="2779853911" sldId="273"/>
            <ac:spMk id="11" creationId="{11109D53-FF3F-7CA2-262B-E8FF99B8A42B}"/>
          </ac:spMkLst>
        </pc:spChg>
        <pc:spChg chg="add del mod">
          <ac:chgData name="Fanmiao Kong" userId="a5330baf-0b4f-4b08-b191-331ddc574492" providerId="ADAL" clId="{2980B2C8-0DFF-4755-8964-10D484E711C0}" dt="2022-06-19T22:39:22.289" v="5096" actId="478"/>
          <ac:spMkLst>
            <pc:docMk/>
            <pc:sldMk cId="2779853911" sldId="273"/>
            <ac:spMk id="12" creationId="{70BFB1B8-158C-75B3-E950-3F1A1194AFD9}"/>
          </ac:spMkLst>
        </pc:spChg>
        <pc:picChg chg="add mod">
          <ac:chgData name="Fanmiao Kong" userId="a5330baf-0b4f-4b08-b191-331ddc574492" providerId="ADAL" clId="{2980B2C8-0DFF-4755-8964-10D484E711C0}" dt="2022-06-19T22:51:23.194" v="5386" actId="1076"/>
          <ac:picMkLst>
            <pc:docMk/>
            <pc:sldMk cId="2779853911" sldId="273"/>
            <ac:picMk id="5" creationId="{3096D664-5571-72EB-B8BF-276343C73273}"/>
          </ac:picMkLst>
        </pc:picChg>
        <pc:picChg chg="add mod">
          <ac:chgData name="Fanmiao Kong" userId="a5330baf-0b4f-4b08-b191-331ddc574492" providerId="ADAL" clId="{2980B2C8-0DFF-4755-8964-10D484E711C0}" dt="2022-06-19T22:41:56.596" v="5136" actId="1076"/>
          <ac:picMkLst>
            <pc:docMk/>
            <pc:sldMk cId="2779853911" sldId="273"/>
            <ac:picMk id="6" creationId="{B128C456-0DE5-B19A-D58C-2F3F0E4901F6}"/>
          </ac:picMkLst>
        </pc:picChg>
        <pc:picChg chg="add mod">
          <ac:chgData name="Fanmiao Kong" userId="a5330baf-0b4f-4b08-b191-331ddc574492" providerId="ADAL" clId="{2980B2C8-0DFF-4755-8964-10D484E711C0}" dt="2022-06-19T22:51:29.955" v="5389" actId="1076"/>
          <ac:picMkLst>
            <pc:docMk/>
            <pc:sldMk cId="2779853911" sldId="273"/>
            <ac:picMk id="7" creationId="{833EB8DE-3312-BDE6-CF03-4075509FFE47}"/>
          </ac:picMkLst>
        </pc:picChg>
        <pc:picChg chg="add mod">
          <ac:chgData name="Fanmiao Kong" userId="a5330baf-0b4f-4b08-b191-331ddc574492" providerId="ADAL" clId="{2980B2C8-0DFF-4755-8964-10D484E711C0}" dt="2022-06-19T22:41:42.552" v="5132" actId="1076"/>
          <ac:picMkLst>
            <pc:docMk/>
            <pc:sldMk cId="2779853911" sldId="273"/>
            <ac:picMk id="8" creationId="{C333DDB2-B2FF-AFC7-202F-4C05EBCD7CCC}"/>
          </ac:picMkLst>
        </pc:picChg>
        <pc:picChg chg="add del mod">
          <ac:chgData name="Fanmiao Kong" userId="a5330baf-0b4f-4b08-b191-331ddc574492" providerId="ADAL" clId="{2980B2C8-0DFF-4755-8964-10D484E711C0}" dt="2022-06-19T22:41:26.889" v="5124" actId="478"/>
          <ac:picMkLst>
            <pc:docMk/>
            <pc:sldMk cId="2779853911" sldId="273"/>
            <ac:picMk id="13" creationId="{5F6C7C68-E6D1-FAD0-44F8-70BC63A1B064}"/>
          </ac:picMkLst>
        </pc:picChg>
        <pc:picChg chg="add del mod">
          <ac:chgData name="Fanmiao Kong" userId="a5330baf-0b4f-4b08-b191-331ddc574492" providerId="ADAL" clId="{2980B2C8-0DFF-4755-8964-10D484E711C0}" dt="2022-06-19T22:40:39.122" v="5107" actId="478"/>
          <ac:picMkLst>
            <pc:docMk/>
            <pc:sldMk cId="2779853911" sldId="273"/>
            <ac:picMk id="14" creationId="{19F2A75A-6301-97C8-9711-14DB403E3E85}"/>
          </ac:picMkLst>
        </pc:picChg>
        <pc:picChg chg="add del mod">
          <ac:chgData name="Fanmiao Kong" userId="a5330baf-0b4f-4b08-b191-331ddc574492" providerId="ADAL" clId="{2980B2C8-0DFF-4755-8964-10D484E711C0}" dt="2022-06-19T22:40:30.098" v="5102" actId="478"/>
          <ac:picMkLst>
            <pc:docMk/>
            <pc:sldMk cId="2779853911" sldId="273"/>
            <ac:picMk id="15" creationId="{8FAE779F-4D9F-A078-1696-8D738ADE9FF4}"/>
          </ac:picMkLst>
        </pc:picChg>
        <pc:picChg chg="add mod">
          <ac:chgData name="Fanmiao Kong" userId="a5330baf-0b4f-4b08-b191-331ddc574492" providerId="ADAL" clId="{2980B2C8-0DFF-4755-8964-10D484E711C0}" dt="2022-06-19T22:51:21.096" v="5385" actId="1076"/>
          <ac:picMkLst>
            <pc:docMk/>
            <pc:sldMk cId="2779853911" sldId="273"/>
            <ac:picMk id="16" creationId="{51191AD2-49C8-A2EF-E0D8-D70BF3F59071}"/>
          </ac:picMkLst>
        </pc:picChg>
        <pc:picChg chg="add del mod">
          <ac:chgData name="Fanmiao Kong" userId="a5330baf-0b4f-4b08-b191-331ddc574492" providerId="ADAL" clId="{2980B2C8-0DFF-4755-8964-10D484E711C0}" dt="2022-06-19T22:42:24.503" v="5142" actId="21"/>
          <ac:picMkLst>
            <pc:docMk/>
            <pc:sldMk cId="2779853911" sldId="273"/>
            <ac:picMk id="17" creationId="{F04CE059-7CAE-BF05-3575-2B4FF7078893}"/>
          </ac:picMkLst>
        </pc:picChg>
      </pc:sldChg>
      <pc:sldMasterChg chg="addSp delSp modSp mod modSldLayout sldLayoutOrd">
        <pc:chgData name="Fanmiao Kong" userId="a5330baf-0b4f-4b08-b191-331ddc574492" providerId="ADAL" clId="{2980B2C8-0DFF-4755-8964-10D484E711C0}" dt="2022-06-18T21:58:41.641" v="108" actId="20578"/>
        <pc:sldMasterMkLst>
          <pc:docMk/>
          <pc:sldMasterMk cId="2116942618" sldId="2147483648"/>
        </pc:sldMasterMkLst>
        <pc:spChg chg="del">
          <ac:chgData name="Fanmiao Kong" userId="a5330baf-0b4f-4b08-b191-331ddc574492" providerId="ADAL" clId="{2980B2C8-0DFF-4755-8964-10D484E711C0}" dt="2022-06-18T21:55:48.778" v="105" actId="478"/>
          <ac:spMkLst>
            <pc:docMk/>
            <pc:sldMasterMk cId="2116942618" sldId="2147483648"/>
            <ac:spMk id="9" creationId="{00000000-0000-0000-0000-000000000000}"/>
          </ac:spMkLst>
        </pc:spChg>
        <pc:picChg chg="add mod">
          <ac:chgData name="Fanmiao Kong" userId="a5330baf-0b4f-4b08-b191-331ddc574492" providerId="ADAL" clId="{2980B2C8-0DFF-4755-8964-10D484E711C0}" dt="2022-06-18T21:58:31.109" v="106"/>
          <ac:picMkLst>
            <pc:docMk/>
            <pc:sldMasterMk cId="2116942618" sldId="2147483648"/>
            <ac:picMk id="5" creationId="{1A5EDB72-EDF7-EAA8-41E5-0358F302A408}"/>
          </ac:picMkLst>
        </pc:picChg>
        <pc:sldLayoutChg chg="setBg">
          <pc:chgData name="Fanmiao Kong" userId="a5330baf-0b4f-4b08-b191-331ddc574492" providerId="ADAL" clId="{2980B2C8-0DFF-4755-8964-10D484E711C0}" dt="2022-06-18T21:55:09.477" v="102"/>
          <pc:sldLayoutMkLst>
            <pc:docMk/>
            <pc:sldMasterMk cId="2116942618" sldId="2147483648"/>
            <pc:sldLayoutMk cId="1233710946" sldId="2147483649"/>
          </pc:sldLayoutMkLst>
        </pc:sldLayoutChg>
        <pc:sldLayoutChg chg="mod ord">
          <pc:chgData name="Fanmiao Kong" userId="a5330baf-0b4f-4b08-b191-331ddc574492" providerId="ADAL" clId="{2980B2C8-0DFF-4755-8964-10D484E711C0}" dt="2022-06-18T21:58:38.002" v="107" actId="20578"/>
          <pc:sldLayoutMkLst>
            <pc:docMk/>
            <pc:sldMasterMk cId="403834857" sldId="2147483660"/>
            <pc:sldLayoutMk cId="4084905680" sldId="2147483661"/>
          </pc:sldLayoutMkLst>
        </pc:sldLayoutChg>
      </pc:sldMasterChg>
      <pc:sldMasterChg chg="addSp delSp modSp mod modSldLayout sldLayoutOrd">
        <pc:chgData name="Fanmiao Kong" userId="a5330baf-0b4f-4b08-b191-331ddc574492" providerId="ADAL" clId="{2980B2C8-0DFF-4755-8964-10D484E711C0}" dt="2022-06-19T22:48:09.387" v="5338" actId="478"/>
        <pc:sldMasterMkLst>
          <pc:docMk/>
          <pc:sldMasterMk cId="403834857" sldId="2147483660"/>
        </pc:sldMasterMkLst>
        <pc:spChg chg="add del mod">
          <ac:chgData name="Fanmiao Kong" userId="a5330baf-0b4f-4b08-b191-331ddc574492" providerId="ADAL" clId="{2980B2C8-0DFF-4755-8964-10D484E711C0}" dt="2022-06-18T22:07:42.424" v="160" actId="1076"/>
          <ac:spMkLst>
            <pc:docMk/>
            <pc:sldMasterMk cId="403834857" sldId="2147483660"/>
            <ac:spMk id="5" creationId="{D81C85D8-F4CA-DF2D-BD1E-822C5344DBAD}"/>
          </ac:spMkLst>
        </pc:spChg>
        <pc:spChg chg="add del mod">
          <ac:chgData name="Fanmiao Kong" userId="a5330baf-0b4f-4b08-b191-331ddc574492" providerId="ADAL" clId="{2980B2C8-0DFF-4755-8964-10D484E711C0}" dt="2022-06-18T22:07:47.851" v="161" actId="21"/>
          <ac:spMkLst>
            <pc:docMk/>
            <pc:sldMasterMk cId="403834857" sldId="2147483660"/>
            <ac:spMk id="7" creationId="{02EB46EF-588F-B44E-FB0A-F4BF430D75FE}"/>
          </ac:spMkLst>
        </pc:spChg>
        <pc:spChg chg="del mod">
          <ac:chgData name="Fanmiao Kong" userId="a5330baf-0b4f-4b08-b191-331ddc574492" providerId="ADAL" clId="{2980B2C8-0DFF-4755-8964-10D484E711C0}" dt="2022-06-18T22:07:31.540" v="156" actId="478"/>
          <ac:spMkLst>
            <pc:docMk/>
            <pc:sldMasterMk cId="403834857" sldId="2147483660"/>
            <ac:spMk id="9" creationId="{00000000-0000-0000-0000-000000000000}"/>
          </ac:spMkLst>
        </pc:spChg>
        <pc:spChg chg="del mod">
          <ac:chgData name="Fanmiao Kong" userId="a5330baf-0b4f-4b08-b191-331ddc574492" providerId="ADAL" clId="{2980B2C8-0DFF-4755-8964-10D484E711C0}" dt="2022-06-18T21:52:31.933" v="95" actId="478"/>
          <ac:spMkLst>
            <pc:docMk/>
            <pc:sldMasterMk cId="403834857" sldId="2147483660"/>
            <ac:spMk id="12" creationId="{00000000-0000-0000-0000-000000000000}"/>
          </ac:spMkLst>
        </pc:spChg>
        <pc:picChg chg="add del mod">
          <ac:chgData name="Fanmiao Kong" userId="a5330baf-0b4f-4b08-b191-331ddc574492" providerId="ADAL" clId="{2980B2C8-0DFF-4755-8964-10D484E711C0}" dt="2022-06-18T22:00:19.989" v="120" actId="478"/>
          <ac:picMkLst>
            <pc:docMk/>
            <pc:sldMasterMk cId="403834857" sldId="2147483660"/>
            <ac:picMk id="6" creationId="{F6F696BB-2509-8AAA-7C4F-D22F31138D2F}"/>
          </ac:picMkLst>
        </pc:picChg>
        <pc:picChg chg="del">
          <ac:chgData name="Fanmiao Kong" userId="a5330baf-0b4f-4b08-b191-331ddc574492" providerId="ADAL" clId="{2980B2C8-0DFF-4755-8964-10D484E711C0}" dt="2022-06-18T21:58:50.741" v="109" actId="478"/>
          <ac:picMkLst>
            <pc:docMk/>
            <pc:sldMasterMk cId="403834857" sldId="2147483660"/>
            <ac:picMk id="8" creationId="{00000000-0000-0000-0000-000000000000}"/>
          </ac:picMkLst>
        </pc:picChg>
        <pc:sldLayoutChg chg="addSp delSp modSp mod ord">
          <pc:chgData name="Fanmiao Kong" userId="a5330baf-0b4f-4b08-b191-331ddc574492" providerId="ADAL" clId="{2980B2C8-0DFF-4755-8964-10D484E711C0}" dt="2022-06-19T22:48:09.387" v="5338" actId="478"/>
          <pc:sldLayoutMkLst>
            <pc:docMk/>
            <pc:sldMasterMk cId="403834857" sldId="2147483660"/>
            <pc:sldLayoutMk cId="4084905680" sldId="2147483661"/>
          </pc:sldLayoutMkLst>
          <pc:spChg chg="add del mod">
            <ac:chgData name="Fanmiao Kong" userId="a5330baf-0b4f-4b08-b191-331ddc574492" providerId="ADAL" clId="{2980B2C8-0DFF-4755-8964-10D484E711C0}" dt="2022-06-18T22:08:22.985" v="164"/>
            <ac:spMkLst>
              <pc:docMk/>
              <pc:sldMasterMk cId="403834857" sldId="2147483660"/>
              <pc:sldLayoutMk cId="4084905680" sldId="2147483661"/>
              <ac:spMk id="2" creationId="{546F4134-2973-BE6A-DB34-184C5CDE970D}"/>
            </ac:spMkLst>
          </pc:spChg>
          <pc:spChg chg="add del">
            <ac:chgData name="Fanmiao Kong" userId="a5330baf-0b4f-4b08-b191-331ddc574492" providerId="ADAL" clId="{2980B2C8-0DFF-4755-8964-10D484E711C0}" dt="2022-06-19T22:45:56.423" v="5305" actId="11529"/>
            <ac:spMkLst>
              <pc:docMk/>
              <pc:sldMasterMk cId="403834857" sldId="2147483660"/>
              <pc:sldLayoutMk cId="4084905680" sldId="2147483661"/>
              <ac:spMk id="3" creationId="{66D2AF85-5AD5-7FCE-CF28-BE3B0BFDD0D9}"/>
            </ac:spMkLst>
          </pc:spChg>
          <pc:spChg chg="add del mod">
            <ac:chgData name="Fanmiao Kong" userId="a5330baf-0b4f-4b08-b191-331ddc574492" providerId="ADAL" clId="{2980B2C8-0DFF-4755-8964-10D484E711C0}" dt="2022-06-19T22:48:09.387" v="5338" actId="478"/>
            <ac:spMkLst>
              <pc:docMk/>
              <pc:sldMasterMk cId="403834857" sldId="2147483660"/>
              <pc:sldLayoutMk cId="4084905680" sldId="2147483661"/>
              <ac:spMk id="4" creationId="{F6ED8CFC-CF66-D882-0A21-0ECCD429AAC5}"/>
            </ac:spMkLst>
          </pc:spChg>
          <pc:spChg chg="add del">
            <ac:chgData name="Fanmiao Kong" userId="a5330baf-0b4f-4b08-b191-331ddc574492" providerId="ADAL" clId="{2980B2C8-0DFF-4755-8964-10D484E711C0}" dt="2022-06-19T22:47:10.251" v="5334" actId="11529"/>
            <ac:spMkLst>
              <pc:docMk/>
              <pc:sldMasterMk cId="403834857" sldId="2147483660"/>
              <pc:sldLayoutMk cId="4084905680" sldId="2147483661"/>
              <ac:spMk id="5" creationId="{786F7AFD-52F9-2FD2-808A-BAAF6789A2A4}"/>
            </ac:spMkLst>
          </pc:spChg>
          <pc:spChg chg="add del mod">
            <ac:chgData name="Fanmiao Kong" userId="a5330baf-0b4f-4b08-b191-331ddc574492" providerId="ADAL" clId="{2980B2C8-0DFF-4755-8964-10D484E711C0}" dt="2022-06-19T22:47:15.413" v="5335" actId="478"/>
            <ac:spMkLst>
              <pc:docMk/>
              <pc:sldMasterMk cId="403834857" sldId="2147483660"/>
              <pc:sldLayoutMk cId="4084905680" sldId="2147483661"/>
              <ac:spMk id="6" creationId="{5896D104-3F93-D2D3-F886-B791F733AD9D}"/>
            </ac:spMkLst>
          </pc:spChg>
          <pc:spChg chg="add del mod">
            <ac:chgData name="Fanmiao Kong" userId="a5330baf-0b4f-4b08-b191-331ddc574492" providerId="ADAL" clId="{2980B2C8-0DFF-4755-8964-10D484E711C0}" dt="2022-06-19T22:47:26.131" v="5337"/>
            <ac:spMkLst>
              <pc:docMk/>
              <pc:sldMasterMk cId="403834857" sldId="2147483660"/>
              <pc:sldLayoutMk cId="4084905680" sldId="2147483661"/>
              <ac:spMk id="7" creationId="{6966E733-FFEF-E704-E1C9-127C679A5B1A}"/>
            </ac:spMkLst>
          </pc:spChg>
        </pc:sldLayoutChg>
      </pc:sldMasterChg>
      <pc:sldMasterChg chg="del delSldLayout">
        <pc:chgData name="Fanmiao Kong" userId="a5330baf-0b4f-4b08-b191-331ddc574492" providerId="ADAL" clId="{2980B2C8-0DFF-4755-8964-10D484E711C0}" dt="2022-06-18T21:52:20.289" v="92" actId="2696"/>
        <pc:sldMasterMkLst>
          <pc:docMk/>
          <pc:sldMasterMk cId="1048086005" sldId="2147483662"/>
        </pc:sldMasterMkLst>
        <pc:sldLayoutChg chg="del">
          <pc:chgData name="Fanmiao Kong" userId="a5330baf-0b4f-4b08-b191-331ddc574492" providerId="ADAL" clId="{2980B2C8-0DFF-4755-8964-10D484E711C0}" dt="2022-06-18T21:52:20.250" v="91" actId="2696"/>
          <pc:sldLayoutMkLst>
            <pc:docMk/>
            <pc:sldMasterMk cId="1048086005" sldId="2147483662"/>
            <pc:sldLayoutMk cId="844735219" sldId="2147483663"/>
          </pc:sldLayoutMkLst>
        </pc:sldLayoutChg>
      </pc:sldMasterChg>
      <pc:sldMasterChg chg="addSp">
        <pc:chgData name="Fanmiao Kong" userId="a5330baf-0b4f-4b08-b191-331ddc574492" providerId="ADAL" clId="{2980B2C8-0DFF-4755-8964-10D484E711C0}" dt="2022-06-18T21:55:18.022" v="103"/>
        <pc:sldMasterMkLst>
          <pc:docMk/>
          <pc:sldMasterMk cId="2432056783" sldId="2147483662"/>
        </pc:sldMasterMkLst>
        <pc:spChg chg="add">
          <ac:chgData name="Fanmiao Kong" userId="a5330baf-0b4f-4b08-b191-331ddc574492" providerId="ADAL" clId="{2980B2C8-0DFF-4755-8964-10D484E711C0}" dt="2022-06-18T21:55:18.022" v="103"/>
          <ac:spMkLst>
            <pc:docMk/>
            <pc:sldMasterMk cId="2432056783" sldId="2147483662"/>
            <ac:spMk id="9" creationId="{A5C899B4-455C-2455-6A43-3D97B852542B}"/>
          </ac:spMkLst>
        </pc:spChg>
        <pc:picChg chg="add">
          <ac:chgData name="Fanmiao Kong" userId="a5330baf-0b4f-4b08-b191-331ddc574492" providerId="ADAL" clId="{2980B2C8-0DFF-4755-8964-10D484E711C0}" dt="2022-06-18T21:55:18.022" v="103"/>
          <ac:picMkLst>
            <pc:docMk/>
            <pc:sldMasterMk cId="2432056783" sldId="2147483662"/>
            <ac:picMk id="7" creationId="{AD6682A5-9D78-E28A-39A2-6807D9869428}"/>
          </ac:picMkLst>
        </pc:picChg>
        <pc:picChg chg="add">
          <ac:chgData name="Fanmiao Kong" userId="a5330baf-0b4f-4b08-b191-331ddc574492" providerId="ADAL" clId="{2980B2C8-0DFF-4755-8964-10D484E711C0}" dt="2022-06-18T21:55:18.022" v="103"/>
          <ac:picMkLst>
            <pc:docMk/>
            <pc:sldMasterMk cId="2432056783" sldId="2147483662"/>
            <ac:picMk id="8" creationId="{A70C7540-580F-57CB-852D-0ABF66DECD11}"/>
          </ac:picMkLst>
        </pc:picChg>
      </pc:sldMasterChg>
      <pc:sldMasterChg chg="addSp">
        <pc:chgData name="Fanmiao Kong" userId="a5330baf-0b4f-4b08-b191-331ddc574492" providerId="ADAL" clId="{2980B2C8-0DFF-4755-8964-10D484E711C0}" dt="2022-06-18T21:55:31.817" v="104"/>
        <pc:sldMasterMkLst>
          <pc:docMk/>
          <pc:sldMasterMk cId="2686454748" sldId="2147483675"/>
        </pc:sldMasterMkLst>
        <pc:spChg chg="add">
          <ac:chgData name="Fanmiao Kong" userId="a5330baf-0b4f-4b08-b191-331ddc574492" providerId="ADAL" clId="{2980B2C8-0DFF-4755-8964-10D484E711C0}" dt="2022-06-18T21:55:31.817" v="104"/>
          <ac:spMkLst>
            <pc:docMk/>
            <pc:sldMasterMk cId="2686454748" sldId="2147483675"/>
            <ac:spMk id="9" creationId="{5775AEC5-4BA0-1BDA-2A90-78DCDB349B08}"/>
          </ac:spMkLst>
        </pc:spChg>
        <pc:picChg chg="add">
          <ac:chgData name="Fanmiao Kong" userId="a5330baf-0b4f-4b08-b191-331ddc574492" providerId="ADAL" clId="{2980B2C8-0DFF-4755-8964-10D484E711C0}" dt="2022-06-18T21:55:31.817" v="104"/>
          <ac:picMkLst>
            <pc:docMk/>
            <pc:sldMasterMk cId="2686454748" sldId="2147483675"/>
            <ac:picMk id="7" creationId="{FAB54D22-0E36-76C4-469D-661B8D44A009}"/>
          </ac:picMkLst>
        </pc:picChg>
        <pc:picChg chg="add">
          <ac:chgData name="Fanmiao Kong" userId="a5330baf-0b4f-4b08-b191-331ddc574492" providerId="ADAL" clId="{2980B2C8-0DFF-4755-8964-10D484E711C0}" dt="2022-06-18T21:55:31.817" v="104"/>
          <ac:picMkLst>
            <pc:docMk/>
            <pc:sldMasterMk cId="2686454748" sldId="2147483675"/>
            <ac:picMk id="8" creationId="{19551780-A344-C1E7-961D-879A607A2AB2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A11A5-D543-41A9-B658-1736BE4B37FA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1EF32-FEDB-4A01-973E-97A55769A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84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341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They all have edge states around Fermi level. Some can be spin-polarized</a:t>
            </a:r>
          </a:p>
          <a:p>
            <a:r>
              <a:rPr lang="en-US" altLang="zh-CN" dirty="0"/>
              <a:t>No Dirac cone, not even 1D band structure, but the spin-polarized zigzag edge states are preserved in this small molecule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54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They all have edge states around Fermi level. Some can be spin-polarized</a:t>
            </a:r>
          </a:p>
          <a:p>
            <a:r>
              <a:rPr lang="en-US" altLang="zh-CN" dirty="0"/>
              <a:t>No Dirac cone, not even 1D band structure, but the spin-polarized zigzag edge states are preserved in this small molecule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51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They all have edge states around Fermi level. Some can be spin-polarized</a:t>
            </a:r>
          </a:p>
          <a:p>
            <a:r>
              <a:rPr lang="en-US" altLang="zh-CN" dirty="0"/>
              <a:t>No Dirac cone, not even 1D band structure, but the spin-polarized zigzag edge states are preserved in this small molecule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08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760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04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23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52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8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92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9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59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112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18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Fourier transforms reveal frequencies typical of hydrogen (14-15 MHz), deuterium (2.2 MHz), and chlorine (1.3 MHz) </a:t>
            </a:r>
          </a:p>
          <a:p>
            <a:r>
              <a:rPr lang="de-DE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intrinsic hyperfine of the zigzag segment is dominant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70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we use the convention: spin memory time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316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intramolecular vibration modes contribute the most to the relaxation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673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Plenty of room to further optimize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523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intramolecular vibration modes contribute the most to the relaxation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32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Further decrease the dimension.</a:t>
            </a:r>
          </a:p>
          <a:p>
            <a:r>
              <a:rPr lang="en-US" altLang="zh-CN" dirty="0"/>
              <a:t>Instead of study the extended structure, we study the small molecule, which still have a zigzag element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69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Further decrease the dimension.</a:t>
            </a:r>
          </a:p>
          <a:p>
            <a:r>
              <a:rPr lang="en-US" altLang="zh-CN" dirty="0"/>
              <a:t>Instead of study the extended structure, we study the small molecule, which still have a zigzag element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80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54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61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001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648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1EF32-FEDB-4A01-973E-97A55769ACE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9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71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90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WattsDSC_0055_retouchedforPP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070"/>
            <a:ext cx="8640763" cy="5668279"/>
          </a:xfrm>
          <a:prstGeom prst="rect">
            <a:avLst/>
          </a:prstGeom>
        </p:spPr>
      </p:pic>
      <p:pic>
        <p:nvPicPr>
          <p:cNvPr id="8" name="Picture 7" descr="ox_small_cmyk_pos_rec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07" y="178883"/>
            <a:ext cx="1521068" cy="468528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1A5EDB72-EDF7-EAA8-41E5-0358F302A4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2504" y="26968"/>
            <a:ext cx="1061172" cy="7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4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4321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75" indent="-324075" algn="l" defTabSz="4321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02162" indent="-270062" algn="l" defTabSz="4321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249" indent="-216050" algn="l" defTabSz="432100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349" indent="-216050" algn="l" defTabSz="432100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449" indent="-216050" algn="l" defTabSz="4321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5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7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8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0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1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2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3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4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5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6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7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81C85D8-F4CA-DF2D-BD1E-822C5344DBAD}"/>
              </a:ext>
            </a:extLst>
          </p:cNvPr>
          <p:cNvSpPr/>
          <p:nvPr userDrawn="1"/>
        </p:nvSpPr>
        <p:spPr>
          <a:xfrm>
            <a:off x="0" y="0"/>
            <a:ext cx="8640763" cy="815070"/>
          </a:xfrm>
          <a:prstGeom prst="rect">
            <a:avLst/>
          </a:prstGeom>
          <a:solidFill>
            <a:srgbClr val="2E6DB6"/>
          </a:solidFill>
          <a:ln>
            <a:solidFill>
              <a:srgbClr val="2A69B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4321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75" indent="-324075" algn="l" defTabSz="4321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02162" indent="-270062" algn="l" defTabSz="4321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249" indent="-216050" algn="l" defTabSz="432100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349" indent="-216050" algn="l" defTabSz="432100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449" indent="-216050" algn="l" defTabSz="4321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5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7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8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0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1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2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3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4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5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6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7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9216" y="2016126"/>
            <a:ext cx="4813323" cy="2848830"/>
          </a:xfrm>
          <a:prstGeom prst="rect">
            <a:avLst/>
          </a:prstGeom>
          <a:solidFill>
            <a:srgbClr val="0000FF">
              <a:alpha val="41176"/>
            </a:srgbClr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304" y="1979791"/>
            <a:ext cx="47602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FoundrySterling-Book"/>
            </a:endParaRPr>
          </a:p>
          <a:p>
            <a:r>
              <a:rPr lang="en-US" sz="3200" dirty="0">
                <a:solidFill>
                  <a:schemeClr val="bg1"/>
                </a:solidFill>
                <a:latin typeface="FoundrySterling-Book"/>
              </a:rPr>
              <a:t>Molecular Nanographene as Quantum Units</a:t>
            </a:r>
          </a:p>
          <a:p>
            <a:endParaRPr lang="en-US" sz="1400" dirty="0">
              <a:solidFill>
                <a:schemeClr val="bg1"/>
              </a:solidFill>
              <a:latin typeface="FoundrySterling-Book"/>
            </a:endParaRPr>
          </a:p>
          <a:p>
            <a:r>
              <a:rPr lang="en-US" sz="2000" dirty="0">
                <a:solidFill>
                  <a:schemeClr val="bg1"/>
                </a:solidFill>
                <a:latin typeface="FoundrySterling-Book"/>
              </a:rPr>
              <a:t>Fanmiao Kong </a:t>
            </a:r>
          </a:p>
          <a:p>
            <a:endParaRPr lang="en-US" sz="1400" dirty="0">
              <a:solidFill>
                <a:schemeClr val="bg1"/>
              </a:solidFill>
              <a:latin typeface="FoundrySterling-Book"/>
            </a:endParaRPr>
          </a:p>
          <a:p>
            <a:r>
              <a:rPr lang="en-US" sz="1400" dirty="0">
                <a:solidFill>
                  <a:schemeClr val="bg1"/>
                </a:solidFill>
                <a:latin typeface="FoundrySterling-Book"/>
              </a:rPr>
              <a:t>21/06/2022</a:t>
            </a:r>
          </a:p>
        </p:txBody>
      </p:sp>
      <p:pic>
        <p:nvPicPr>
          <p:cNvPr id="4" name="Picture 14 2">
            <a:extLst>
              <a:ext uri="{FF2B5EF4-FFF2-40B4-BE49-F238E27FC236}">
                <a16:creationId xmlns:a16="http://schemas.microsoft.com/office/drawing/2014/main" id="{71F68F3E-4925-7CBA-B869-E0B43D5A33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76" y="152821"/>
            <a:ext cx="2386809" cy="49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FoundrySterling-Book"/>
              </a:rPr>
              <a:t>Peri-tetracene</a:t>
            </a:r>
            <a:endParaRPr lang="en-GB" dirty="0"/>
          </a:p>
        </p:txBody>
      </p:sp>
      <p:pic>
        <p:nvPicPr>
          <p:cNvPr id="25" name="图片 24" descr="Chart, bubble chart&#10;&#10;描述已自动生成">
            <a:extLst>
              <a:ext uri="{FF2B5EF4-FFF2-40B4-BE49-F238E27FC236}">
                <a16:creationId xmlns:a16="http://schemas.microsoft.com/office/drawing/2014/main" id="{F4545BF8-7F38-007A-88D6-4D46318E2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07253" y="2597888"/>
            <a:ext cx="2906185" cy="2244168"/>
          </a:xfrm>
          <a:prstGeom prst="rect">
            <a:avLst/>
          </a:prstGeom>
        </p:spPr>
      </p:pic>
      <p:pic>
        <p:nvPicPr>
          <p:cNvPr id="27" name="图片 26" descr="Scatter chart&#10;&#10;中度可信度描述已自动生成">
            <a:extLst>
              <a:ext uri="{FF2B5EF4-FFF2-40B4-BE49-F238E27FC236}">
                <a16:creationId xmlns:a16="http://schemas.microsoft.com/office/drawing/2014/main" id="{71B31D6D-47FD-9F96-7FD4-707098F70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68" r="5337" b="54328"/>
          <a:stretch/>
        </p:blipFill>
        <p:spPr>
          <a:xfrm>
            <a:off x="3281326" y="3016255"/>
            <a:ext cx="1584872" cy="14096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1641CF-6D7D-A314-D649-FE4BD0709B17}"/>
              </a:ext>
            </a:extLst>
          </p:cNvPr>
          <p:cNvSpPr txBox="1"/>
          <p:nvPr/>
        </p:nvSpPr>
        <p:spPr>
          <a:xfrm>
            <a:off x="2716272" y="4521802"/>
            <a:ext cx="301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FoundrySterling-Book"/>
              </a:rPr>
              <a:t>Spin density of triplet state</a:t>
            </a:r>
            <a:endParaRPr lang="zh-CN" altLang="en-US" sz="2000" dirty="0">
              <a:latin typeface="FoundrySterling-Book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A14FA519-1A1B-4950-DF98-534ACB85A79A}"/>
              </a:ext>
            </a:extLst>
          </p:cNvPr>
          <p:cNvSpPr txBox="1"/>
          <p:nvPr/>
        </p:nvSpPr>
        <p:spPr>
          <a:xfrm>
            <a:off x="1773258" y="2756165"/>
            <a:ext cx="9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800" dirty="0">
                <a:solidFill>
                  <a:srgbClr val="466DB5"/>
                </a:solidFill>
                <a:latin typeface="FoundrySterling-Book"/>
              </a:rPr>
              <a:t>Spin up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9FD4E14E-A431-60D3-BD60-A3FB0B1CCE56}"/>
              </a:ext>
            </a:extLst>
          </p:cNvPr>
          <p:cNvSpPr txBox="1"/>
          <p:nvPr/>
        </p:nvSpPr>
        <p:spPr>
          <a:xfrm>
            <a:off x="1516077" y="4152470"/>
            <a:ext cx="12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800" dirty="0">
                <a:solidFill>
                  <a:srgbClr val="22A54E"/>
                </a:solidFill>
                <a:latin typeface="FoundrySterling-Book"/>
              </a:rPr>
              <a:t>Spin down</a:t>
            </a:r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3A9F6748-5B89-1846-BCAB-B0251BB73905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>
            <a:off x="2716273" y="2940831"/>
            <a:ext cx="766760" cy="300846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3616070A-1E9D-0A5C-C0A0-00EAD61A0CBB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2716274" y="4152470"/>
            <a:ext cx="670089" cy="184666"/>
          </a:xfrm>
          <a:prstGeom prst="curvedConnector3">
            <a:avLst>
              <a:gd name="adj1" fmla="val 50000"/>
            </a:avLst>
          </a:prstGeom>
          <a:ln>
            <a:solidFill>
              <a:srgbClr val="22A54E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D7B03FE2-2727-7116-8E8A-AF518C72F261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7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Zigzag Edge in Extended Structures</a:t>
            </a:r>
            <a:endParaRPr lang="en-GB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5F4A2F-3F88-4AC5-BAA9-039E3ECF566D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图片 23" descr="Scatter chart&#10;&#10;中度可信度描述已自动生成">
            <a:extLst>
              <a:ext uri="{FF2B5EF4-FFF2-40B4-BE49-F238E27FC236}">
                <a16:creationId xmlns:a16="http://schemas.microsoft.com/office/drawing/2014/main" id="{AEE10071-22CD-D916-1616-05989CF70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68" r="5337" b="54328"/>
          <a:stretch/>
        </p:blipFill>
        <p:spPr>
          <a:xfrm>
            <a:off x="3281326" y="3016255"/>
            <a:ext cx="1584872" cy="140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6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Zigzag Edge in Extended Structures</a:t>
            </a:r>
            <a:endParaRPr lang="en-GB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72B255-DB4A-86BB-3B38-40AA574BB6CB}"/>
              </a:ext>
            </a:extLst>
          </p:cNvPr>
          <p:cNvGrpSpPr/>
          <p:nvPr/>
        </p:nvGrpSpPr>
        <p:grpSpPr>
          <a:xfrm>
            <a:off x="1428930" y="1496369"/>
            <a:ext cx="5379830" cy="4729502"/>
            <a:chOff x="1428930" y="1496369"/>
            <a:chExt cx="5379830" cy="47295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47204B-FB8D-662C-65E7-7DD4EF63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930" y="1597301"/>
              <a:ext cx="5379830" cy="462857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0731AA8-9100-5C8F-85A4-1FD7CDB29B61}"/>
                </a:ext>
              </a:extLst>
            </p:cNvPr>
            <p:cNvSpPr/>
            <p:nvPr/>
          </p:nvSpPr>
          <p:spPr>
            <a:xfrm>
              <a:off x="3747888" y="2427236"/>
              <a:ext cx="704844" cy="8493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15FC6B-67D0-4D60-4862-C187E65CB1F2}"/>
                </a:ext>
              </a:extLst>
            </p:cNvPr>
            <p:cNvSpPr/>
            <p:nvPr/>
          </p:nvSpPr>
          <p:spPr>
            <a:xfrm>
              <a:off x="3313131" y="2998961"/>
              <a:ext cx="1553067" cy="14196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00954CD-0401-348C-20A7-94CD055A1C85}"/>
                </a:ext>
              </a:extLst>
            </p:cNvPr>
            <p:cNvSpPr/>
            <p:nvPr/>
          </p:nvSpPr>
          <p:spPr>
            <a:xfrm>
              <a:off x="3747889" y="4418634"/>
              <a:ext cx="704844" cy="5717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Scatter chart&#10;&#10;中度可信度描述已自动生成">
              <a:extLst>
                <a:ext uri="{FF2B5EF4-FFF2-40B4-BE49-F238E27FC236}">
                  <a16:creationId xmlns:a16="http://schemas.microsoft.com/office/drawing/2014/main" id="{973E43A8-E113-EE97-8E0D-3EE0EA2D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568" r="5337" b="54328"/>
            <a:stretch/>
          </p:blipFill>
          <p:spPr>
            <a:xfrm>
              <a:off x="3281326" y="3016255"/>
              <a:ext cx="1584872" cy="140968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63C7E5-DB8C-12F3-44FD-347693392F80}"/>
                </a:ext>
              </a:extLst>
            </p:cNvPr>
            <p:cNvSpPr/>
            <p:nvPr/>
          </p:nvSpPr>
          <p:spPr>
            <a:xfrm>
              <a:off x="2341832" y="1621718"/>
              <a:ext cx="361611" cy="3477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C3015E2-D715-A40E-C869-0ADA4D960E48}"/>
                </a:ext>
              </a:extLst>
            </p:cNvPr>
            <p:cNvSpPr/>
            <p:nvPr/>
          </p:nvSpPr>
          <p:spPr>
            <a:xfrm>
              <a:off x="4568197" y="1496369"/>
              <a:ext cx="361611" cy="3477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DD1C55C-57EC-8DEF-D535-C2A72962E1FD}"/>
                </a:ext>
              </a:extLst>
            </p:cNvPr>
            <p:cNvSpPr/>
            <p:nvPr/>
          </p:nvSpPr>
          <p:spPr>
            <a:xfrm>
              <a:off x="2522637" y="4056601"/>
              <a:ext cx="361611" cy="3477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A31127-E222-1EAD-028D-F2A62C721592}"/>
                </a:ext>
              </a:extLst>
            </p:cNvPr>
            <p:cNvSpPr/>
            <p:nvPr/>
          </p:nvSpPr>
          <p:spPr>
            <a:xfrm>
              <a:off x="5010486" y="4230483"/>
              <a:ext cx="361611" cy="3477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A6327175-DF50-A49D-64D9-B568941F4B81}"/>
              </a:ext>
            </a:extLst>
          </p:cNvPr>
          <p:cNvSpPr txBox="1"/>
          <p:nvPr/>
        </p:nvSpPr>
        <p:spPr>
          <a:xfrm>
            <a:off x="403140" y="5293169"/>
            <a:ext cx="2214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600" dirty="0">
                <a:solidFill>
                  <a:srgbClr val="FB9D1A"/>
                </a:solidFill>
                <a:latin typeface="FoundrySterling-Book"/>
              </a:rPr>
              <a:t>Local Density of States (LDOS) calculated by tight binding model</a:t>
            </a: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854AA4BC-3102-42A3-7EA3-44A3CD956F0A}"/>
              </a:ext>
            </a:extLst>
          </p:cNvPr>
          <p:cNvSpPr txBox="1"/>
          <p:nvPr/>
        </p:nvSpPr>
        <p:spPr>
          <a:xfrm>
            <a:off x="403140" y="1311816"/>
            <a:ext cx="252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dirty="0">
                <a:solidFill>
                  <a:srgbClr val="3E65AF"/>
                </a:solidFill>
                <a:latin typeface="FoundrySterling-Book"/>
              </a:rPr>
              <a:t>Spin-polarized states in zigzag edge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5F4A2F-3F88-4AC5-BAA9-039E3ECF566D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2CE1AEF-A5DF-641B-68AC-F034DDD63A0E}"/>
              </a:ext>
            </a:extLst>
          </p:cNvPr>
          <p:cNvCxnSpPr/>
          <p:nvPr/>
        </p:nvCxnSpPr>
        <p:spPr>
          <a:xfrm flipH="1" flipV="1">
            <a:off x="1984587" y="1844133"/>
            <a:ext cx="538050" cy="492667"/>
          </a:xfrm>
          <a:prstGeom prst="straightConnector1">
            <a:avLst/>
          </a:prstGeom>
          <a:ln>
            <a:solidFill>
              <a:srgbClr val="3E65A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FB8433F-3E86-F720-9020-F910E811EA45}"/>
              </a:ext>
            </a:extLst>
          </p:cNvPr>
          <p:cNvCxnSpPr>
            <a:cxnSpLocks/>
          </p:cNvCxnSpPr>
          <p:nvPr/>
        </p:nvCxnSpPr>
        <p:spPr>
          <a:xfrm flipH="1">
            <a:off x="1476320" y="4790426"/>
            <a:ext cx="321391" cy="509516"/>
          </a:xfrm>
          <a:prstGeom prst="straightConnector1">
            <a:avLst/>
          </a:prstGeom>
          <a:ln>
            <a:solidFill>
              <a:srgbClr val="FB9D1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49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Zigzag Edge in Extended Structures</a:t>
            </a:r>
            <a:endParaRPr lang="en-GB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72B255-DB4A-86BB-3B38-40AA574BB6CB}"/>
              </a:ext>
            </a:extLst>
          </p:cNvPr>
          <p:cNvGrpSpPr/>
          <p:nvPr/>
        </p:nvGrpSpPr>
        <p:grpSpPr>
          <a:xfrm>
            <a:off x="1428930" y="1496369"/>
            <a:ext cx="5379830" cy="4729502"/>
            <a:chOff x="1428930" y="1496369"/>
            <a:chExt cx="5379830" cy="47295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47204B-FB8D-662C-65E7-7DD4EF63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930" y="1597301"/>
              <a:ext cx="5379830" cy="462857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0731AA8-9100-5C8F-85A4-1FD7CDB29B61}"/>
                </a:ext>
              </a:extLst>
            </p:cNvPr>
            <p:cNvSpPr/>
            <p:nvPr/>
          </p:nvSpPr>
          <p:spPr>
            <a:xfrm>
              <a:off x="3747888" y="2427236"/>
              <a:ext cx="704844" cy="84931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15FC6B-67D0-4D60-4862-C187E65CB1F2}"/>
                </a:ext>
              </a:extLst>
            </p:cNvPr>
            <p:cNvSpPr/>
            <p:nvPr/>
          </p:nvSpPr>
          <p:spPr>
            <a:xfrm>
              <a:off x="3313131" y="2998961"/>
              <a:ext cx="1553067" cy="14196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00954CD-0401-348C-20A7-94CD055A1C85}"/>
                </a:ext>
              </a:extLst>
            </p:cNvPr>
            <p:cNvSpPr/>
            <p:nvPr/>
          </p:nvSpPr>
          <p:spPr>
            <a:xfrm>
              <a:off x="3747889" y="4418634"/>
              <a:ext cx="704844" cy="5717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Scatter chart&#10;&#10;中度可信度描述已自动生成">
              <a:extLst>
                <a:ext uri="{FF2B5EF4-FFF2-40B4-BE49-F238E27FC236}">
                  <a16:creationId xmlns:a16="http://schemas.microsoft.com/office/drawing/2014/main" id="{973E43A8-E113-EE97-8E0D-3EE0EA2D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568" r="5337" b="54328"/>
            <a:stretch/>
          </p:blipFill>
          <p:spPr>
            <a:xfrm>
              <a:off x="3281326" y="3016255"/>
              <a:ext cx="1584872" cy="140968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63C7E5-DB8C-12F3-44FD-347693392F80}"/>
                </a:ext>
              </a:extLst>
            </p:cNvPr>
            <p:cNvSpPr/>
            <p:nvPr/>
          </p:nvSpPr>
          <p:spPr>
            <a:xfrm>
              <a:off x="2341832" y="1621718"/>
              <a:ext cx="361611" cy="3477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C3015E2-D715-A40E-C869-0ADA4D960E48}"/>
                </a:ext>
              </a:extLst>
            </p:cNvPr>
            <p:cNvSpPr/>
            <p:nvPr/>
          </p:nvSpPr>
          <p:spPr>
            <a:xfrm>
              <a:off x="4568197" y="1496369"/>
              <a:ext cx="361611" cy="3477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DD1C55C-57EC-8DEF-D535-C2A72962E1FD}"/>
                </a:ext>
              </a:extLst>
            </p:cNvPr>
            <p:cNvSpPr/>
            <p:nvPr/>
          </p:nvSpPr>
          <p:spPr>
            <a:xfrm>
              <a:off x="2522637" y="4056601"/>
              <a:ext cx="361611" cy="3477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A31127-E222-1EAD-028D-F2A62C721592}"/>
                </a:ext>
              </a:extLst>
            </p:cNvPr>
            <p:cNvSpPr/>
            <p:nvPr/>
          </p:nvSpPr>
          <p:spPr>
            <a:xfrm>
              <a:off x="5010486" y="4230483"/>
              <a:ext cx="361611" cy="3477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A6327175-DF50-A49D-64D9-B568941F4B81}"/>
              </a:ext>
            </a:extLst>
          </p:cNvPr>
          <p:cNvSpPr txBox="1"/>
          <p:nvPr/>
        </p:nvSpPr>
        <p:spPr>
          <a:xfrm>
            <a:off x="403140" y="5293169"/>
            <a:ext cx="2214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600" dirty="0">
                <a:solidFill>
                  <a:srgbClr val="FB9D1A"/>
                </a:solidFill>
                <a:latin typeface="FoundrySterling-Book"/>
              </a:rPr>
              <a:t>Local Density of States (LDOS) calculated by tight binding model</a:t>
            </a: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854AA4BC-3102-42A3-7EA3-44A3CD956F0A}"/>
              </a:ext>
            </a:extLst>
          </p:cNvPr>
          <p:cNvSpPr txBox="1"/>
          <p:nvPr/>
        </p:nvSpPr>
        <p:spPr>
          <a:xfrm>
            <a:off x="403140" y="1311816"/>
            <a:ext cx="252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dirty="0">
                <a:solidFill>
                  <a:srgbClr val="3E65AF"/>
                </a:solidFill>
                <a:latin typeface="FoundrySterling-Book"/>
              </a:rPr>
              <a:t>Spin-polarized states in zigzag edge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5F4A2F-3F88-4AC5-BAA9-039E3ECF566D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2CE1AEF-A5DF-641B-68AC-F034DDD63A0E}"/>
              </a:ext>
            </a:extLst>
          </p:cNvPr>
          <p:cNvCxnSpPr/>
          <p:nvPr/>
        </p:nvCxnSpPr>
        <p:spPr>
          <a:xfrm flipH="1" flipV="1">
            <a:off x="1984587" y="1844133"/>
            <a:ext cx="538050" cy="492667"/>
          </a:xfrm>
          <a:prstGeom prst="straightConnector1">
            <a:avLst/>
          </a:prstGeom>
          <a:ln>
            <a:solidFill>
              <a:srgbClr val="3E65A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FB8433F-3E86-F720-9020-F910E811EA45}"/>
              </a:ext>
            </a:extLst>
          </p:cNvPr>
          <p:cNvCxnSpPr>
            <a:cxnSpLocks/>
          </p:cNvCxnSpPr>
          <p:nvPr/>
        </p:nvCxnSpPr>
        <p:spPr>
          <a:xfrm flipH="1">
            <a:off x="1476320" y="4790426"/>
            <a:ext cx="321391" cy="509516"/>
          </a:xfrm>
          <a:prstGeom prst="straightConnector1">
            <a:avLst/>
          </a:prstGeom>
          <a:ln>
            <a:solidFill>
              <a:srgbClr val="FB9D1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">
            <a:extLst>
              <a:ext uri="{FF2B5EF4-FFF2-40B4-BE49-F238E27FC236}">
                <a16:creationId xmlns:a16="http://schemas.microsoft.com/office/drawing/2014/main" id="{CF99415F-E9D4-8BA3-CB28-0F13286A1920}"/>
              </a:ext>
            </a:extLst>
          </p:cNvPr>
          <p:cNvSpPr txBox="1"/>
          <p:nvPr/>
        </p:nvSpPr>
        <p:spPr>
          <a:xfrm>
            <a:off x="5904326" y="1150491"/>
            <a:ext cx="2437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500"/>
              </a:spcAft>
              <a:buFontTx/>
              <a:buChar char="-"/>
            </a:pPr>
            <a:r>
              <a:rPr lang="en-US" sz="2000" dirty="0">
                <a:latin typeface="FoundrySterling-Book"/>
              </a:rPr>
              <a:t>Topological phase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3DB815-AC70-9B2A-224D-953AD63DEDA3}"/>
              </a:ext>
            </a:extLst>
          </p:cNvPr>
          <p:cNvSpPr txBox="1"/>
          <p:nvPr/>
        </p:nvSpPr>
        <p:spPr>
          <a:xfrm>
            <a:off x="5904326" y="1587253"/>
            <a:ext cx="2623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Tx/>
              <a:buChar char="-"/>
            </a:pPr>
            <a:r>
              <a:rPr lang="en-US" altLang="zh-CN" sz="2000" dirty="0">
                <a:latin typeface="FoundrySterling-Book"/>
              </a:rPr>
              <a:t>Quantum spin chain</a:t>
            </a:r>
          </a:p>
        </p:txBody>
      </p:sp>
    </p:spTree>
    <p:extLst>
      <p:ext uri="{BB962C8B-B14F-4D97-AF65-F5344CB8AC3E}">
        <p14:creationId xmlns:p14="http://schemas.microsoft.com/office/powerpoint/2010/main" val="55126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CW EPR Spectrum of Peri-tetracene</a:t>
            </a:r>
            <a:endParaRPr lang="en-GB" altLang="zh-CN" dirty="0"/>
          </a:p>
        </p:txBody>
      </p:sp>
      <p:sp>
        <p:nvSpPr>
          <p:cNvPr id="68" name="TextBox 2">
            <a:extLst>
              <a:ext uri="{FF2B5EF4-FFF2-40B4-BE49-F238E27FC236}">
                <a16:creationId xmlns:a16="http://schemas.microsoft.com/office/drawing/2014/main" id="{CBF61C3D-8A9E-3585-BB9F-16A89D66FFBA}"/>
              </a:ext>
            </a:extLst>
          </p:cNvPr>
          <p:cNvSpPr txBox="1"/>
          <p:nvPr/>
        </p:nvSpPr>
        <p:spPr>
          <a:xfrm>
            <a:off x="901193" y="959551"/>
            <a:ext cx="670643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b="1" dirty="0">
                <a:latin typeface="FoundrySterling-Book"/>
              </a:rPr>
              <a:t>CW EPR: </a:t>
            </a:r>
          </a:p>
          <a:p>
            <a:pPr>
              <a:spcAft>
                <a:spcPts val="1500"/>
              </a:spcAft>
            </a:pPr>
            <a:r>
              <a:rPr lang="en-US" sz="2000" dirty="0">
                <a:latin typeface="FoundrySterling-Book"/>
              </a:rPr>
              <a:t>Continuous Wave Electron Paramagnetic Resonance</a:t>
            </a: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AAB4BA-D7AF-3708-6F34-5CE9FB52F9C2}"/>
              </a:ext>
            </a:extLst>
          </p:cNvPr>
          <p:cNvGrpSpPr/>
          <p:nvPr/>
        </p:nvGrpSpPr>
        <p:grpSpPr>
          <a:xfrm>
            <a:off x="278391" y="2209828"/>
            <a:ext cx="4002612" cy="3105997"/>
            <a:chOff x="276923" y="2417802"/>
            <a:chExt cx="4002612" cy="3105997"/>
          </a:xfrm>
        </p:grpSpPr>
        <p:cxnSp>
          <p:nvCxnSpPr>
            <p:cNvPr id="112" name="Straight Connector 7">
              <a:extLst>
                <a:ext uri="{FF2B5EF4-FFF2-40B4-BE49-F238E27FC236}">
                  <a16:creationId xmlns:a16="http://schemas.microsoft.com/office/drawing/2014/main" id="{01020537-905E-A75E-5B22-D1C548E2F5CA}"/>
                </a:ext>
              </a:extLst>
            </p:cNvPr>
            <p:cNvCxnSpPr/>
            <p:nvPr/>
          </p:nvCxnSpPr>
          <p:spPr>
            <a:xfrm>
              <a:off x="301627" y="4461949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8">
              <a:extLst>
                <a:ext uri="{FF2B5EF4-FFF2-40B4-BE49-F238E27FC236}">
                  <a16:creationId xmlns:a16="http://schemas.microsoft.com/office/drawing/2014/main" id="{50544708-DD46-D3EC-9873-96EC686E25B0}"/>
                </a:ext>
              </a:extLst>
            </p:cNvPr>
            <p:cNvCxnSpPr/>
            <p:nvPr/>
          </p:nvCxnSpPr>
          <p:spPr>
            <a:xfrm>
              <a:off x="276923" y="3823395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9">
              <a:extLst>
                <a:ext uri="{FF2B5EF4-FFF2-40B4-BE49-F238E27FC236}">
                  <a16:creationId xmlns:a16="http://schemas.microsoft.com/office/drawing/2014/main" id="{844E4C9D-7D29-60FE-43F8-FF4AE4D874D1}"/>
                </a:ext>
              </a:extLst>
            </p:cNvPr>
            <p:cNvCxnSpPr/>
            <p:nvPr/>
          </p:nvCxnSpPr>
          <p:spPr>
            <a:xfrm>
              <a:off x="276923" y="3905457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0">
              <a:extLst>
                <a:ext uri="{FF2B5EF4-FFF2-40B4-BE49-F238E27FC236}">
                  <a16:creationId xmlns:a16="http://schemas.microsoft.com/office/drawing/2014/main" id="{511816D1-B950-56D1-8614-61B05A7FACF3}"/>
                </a:ext>
              </a:extLst>
            </p:cNvPr>
            <p:cNvCxnSpPr/>
            <p:nvPr/>
          </p:nvCxnSpPr>
          <p:spPr>
            <a:xfrm>
              <a:off x="276923" y="3978729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3">
              <a:extLst>
                <a:ext uri="{FF2B5EF4-FFF2-40B4-BE49-F238E27FC236}">
                  <a16:creationId xmlns:a16="http://schemas.microsoft.com/office/drawing/2014/main" id="{F9AB02F6-F2C6-FAEC-B1A2-A4CCFAFFBCB7}"/>
                </a:ext>
              </a:extLst>
            </p:cNvPr>
            <p:cNvSpPr txBox="1"/>
            <p:nvPr/>
          </p:nvSpPr>
          <p:spPr>
            <a:xfrm>
              <a:off x="355802" y="4523883"/>
              <a:ext cx="764931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S = 0</a:t>
              </a:r>
            </a:p>
          </p:txBody>
        </p:sp>
        <p:sp>
          <p:nvSpPr>
            <p:cNvPr id="119" name="TextBox 14">
              <a:extLst>
                <a:ext uri="{FF2B5EF4-FFF2-40B4-BE49-F238E27FC236}">
                  <a16:creationId xmlns:a16="http://schemas.microsoft.com/office/drawing/2014/main" id="{4AF3E9D7-D143-5FF6-ADBE-CC3DAC4E1C43}"/>
                </a:ext>
              </a:extLst>
            </p:cNvPr>
            <p:cNvSpPr txBox="1"/>
            <p:nvPr/>
          </p:nvSpPr>
          <p:spPr>
            <a:xfrm>
              <a:off x="320884" y="3394424"/>
              <a:ext cx="764931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S = 1</a:t>
              </a:r>
            </a:p>
          </p:txBody>
        </p:sp>
        <p:cxnSp>
          <p:nvCxnSpPr>
            <p:cNvPr id="120" name="Straight Connector 40">
              <a:extLst>
                <a:ext uri="{FF2B5EF4-FFF2-40B4-BE49-F238E27FC236}">
                  <a16:creationId xmlns:a16="http://schemas.microsoft.com/office/drawing/2014/main" id="{71873368-31E4-A28D-341B-71A4E4B4504A}"/>
                </a:ext>
              </a:extLst>
            </p:cNvPr>
            <p:cNvCxnSpPr/>
            <p:nvPr/>
          </p:nvCxnSpPr>
          <p:spPr>
            <a:xfrm>
              <a:off x="1236263" y="3903370"/>
              <a:ext cx="1635369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41">
              <a:extLst>
                <a:ext uri="{FF2B5EF4-FFF2-40B4-BE49-F238E27FC236}">
                  <a16:creationId xmlns:a16="http://schemas.microsoft.com/office/drawing/2014/main" id="{0AFF02DD-E62B-EAF9-E835-9048534CEE4C}"/>
                </a:ext>
              </a:extLst>
            </p:cNvPr>
            <p:cNvCxnSpPr/>
            <p:nvPr/>
          </p:nvCxnSpPr>
          <p:spPr>
            <a:xfrm>
              <a:off x="1236263" y="3904656"/>
              <a:ext cx="1635369" cy="72261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42">
              <a:extLst>
                <a:ext uri="{FF2B5EF4-FFF2-40B4-BE49-F238E27FC236}">
                  <a16:creationId xmlns:a16="http://schemas.microsoft.com/office/drawing/2014/main" id="{2DD800AB-FE27-3EAB-4996-CD506278E6FD}"/>
                </a:ext>
              </a:extLst>
            </p:cNvPr>
            <p:cNvCxnSpPr/>
            <p:nvPr/>
          </p:nvCxnSpPr>
          <p:spPr>
            <a:xfrm flipV="1">
              <a:off x="1236263" y="3169032"/>
              <a:ext cx="1635369" cy="72261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44">
              <a:extLst>
                <a:ext uri="{FF2B5EF4-FFF2-40B4-BE49-F238E27FC236}">
                  <a16:creationId xmlns:a16="http://schemas.microsoft.com/office/drawing/2014/main" id="{BACE1FEC-4053-9E9D-B30B-521A8806E1FF}"/>
                </a:ext>
              </a:extLst>
            </p:cNvPr>
            <p:cNvSpPr txBox="1"/>
            <p:nvPr/>
          </p:nvSpPr>
          <p:spPr>
            <a:xfrm>
              <a:off x="2876026" y="2943344"/>
              <a:ext cx="140350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FoundrySterling-Book"/>
                </a:rPr>
                <a:t>m</a:t>
              </a:r>
              <a:r>
                <a:rPr lang="en-GB" sz="2000" baseline="-25000" dirty="0">
                  <a:latin typeface="FoundrySterling-Book"/>
                </a:rPr>
                <a:t>S</a:t>
              </a:r>
              <a:r>
                <a:rPr lang="en-GB" sz="2000" dirty="0">
                  <a:latin typeface="FoundrySterling-Book"/>
                </a:rPr>
                <a:t> = +1</a:t>
              </a:r>
            </a:p>
          </p:txBody>
        </p:sp>
        <p:sp>
          <p:nvSpPr>
            <p:cNvPr id="124" name="TextBox 45">
              <a:extLst>
                <a:ext uri="{FF2B5EF4-FFF2-40B4-BE49-F238E27FC236}">
                  <a16:creationId xmlns:a16="http://schemas.microsoft.com/office/drawing/2014/main" id="{F50EACB4-4511-D159-2A23-81E95AB89EB2}"/>
                </a:ext>
              </a:extLst>
            </p:cNvPr>
            <p:cNvSpPr txBox="1"/>
            <p:nvPr/>
          </p:nvSpPr>
          <p:spPr>
            <a:xfrm>
              <a:off x="2876026" y="3696216"/>
              <a:ext cx="102613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m</a:t>
              </a:r>
              <a:r>
                <a:rPr lang="en-GB" altLang="zh-CN" sz="2000" baseline="-25000" dirty="0">
                  <a:latin typeface="FoundrySterling-Book"/>
                </a:rPr>
                <a:t>S</a:t>
              </a:r>
              <a:r>
                <a:rPr lang="en-GB" altLang="zh-CN" sz="2000" dirty="0">
                  <a:latin typeface="FoundrySterling-Book"/>
                </a:rPr>
                <a:t> = 0</a:t>
              </a:r>
            </a:p>
          </p:txBody>
        </p:sp>
        <p:sp>
          <p:nvSpPr>
            <p:cNvPr id="125" name="TextBox 46">
              <a:extLst>
                <a:ext uri="{FF2B5EF4-FFF2-40B4-BE49-F238E27FC236}">
                  <a16:creationId xmlns:a16="http://schemas.microsoft.com/office/drawing/2014/main" id="{C84AC698-AFC0-5B03-CB47-CD485AF178E5}"/>
                </a:ext>
              </a:extLst>
            </p:cNvPr>
            <p:cNvSpPr txBox="1"/>
            <p:nvPr/>
          </p:nvSpPr>
          <p:spPr>
            <a:xfrm>
              <a:off x="2871632" y="4446827"/>
              <a:ext cx="102613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m</a:t>
              </a:r>
              <a:r>
                <a:rPr lang="en-GB" altLang="zh-CN" sz="2000" baseline="-25000" dirty="0">
                  <a:latin typeface="FoundrySterling-Book"/>
                </a:rPr>
                <a:t>S</a:t>
              </a:r>
              <a:r>
                <a:rPr lang="en-GB" altLang="zh-CN" sz="2000" dirty="0">
                  <a:latin typeface="FoundrySterling-Book"/>
                </a:rPr>
                <a:t> = +1</a:t>
              </a:r>
            </a:p>
          </p:txBody>
        </p:sp>
        <p:cxnSp>
          <p:nvCxnSpPr>
            <p:cNvPr id="127" name="Straight Arrow Connector 48">
              <a:extLst>
                <a:ext uri="{FF2B5EF4-FFF2-40B4-BE49-F238E27FC236}">
                  <a16:creationId xmlns:a16="http://schemas.microsoft.com/office/drawing/2014/main" id="{A0D848C5-AC32-39AD-7224-4B187F1DA862}"/>
                </a:ext>
              </a:extLst>
            </p:cNvPr>
            <p:cNvCxnSpPr/>
            <p:nvPr/>
          </p:nvCxnSpPr>
          <p:spPr>
            <a:xfrm>
              <a:off x="2472682" y="3904656"/>
              <a:ext cx="0" cy="557293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49">
              <a:extLst>
                <a:ext uri="{FF2B5EF4-FFF2-40B4-BE49-F238E27FC236}">
                  <a16:creationId xmlns:a16="http://schemas.microsoft.com/office/drawing/2014/main" id="{5593B9B2-B8BC-ECEF-0CEC-FAFF85DE122B}"/>
                </a:ext>
              </a:extLst>
            </p:cNvPr>
            <p:cNvCxnSpPr/>
            <p:nvPr/>
          </p:nvCxnSpPr>
          <p:spPr>
            <a:xfrm>
              <a:off x="2472682" y="3347363"/>
              <a:ext cx="0" cy="557293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50">
              <a:extLst>
                <a:ext uri="{FF2B5EF4-FFF2-40B4-BE49-F238E27FC236}">
                  <a16:creationId xmlns:a16="http://schemas.microsoft.com/office/drawing/2014/main" id="{C8ABA9AF-591D-2A0F-7159-F937F0CC6731}"/>
                </a:ext>
              </a:extLst>
            </p:cNvPr>
            <p:cNvCxnSpPr/>
            <p:nvPr/>
          </p:nvCxnSpPr>
          <p:spPr>
            <a:xfrm>
              <a:off x="1848705" y="3624723"/>
              <a:ext cx="0" cy="557293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295B2FC0-A448-577F-3A5F-E7E8286D5653}"/>
                </a:ext>
              </a:extLst>
            </p:cNvPr>
            <p:cNvCxnSpPr/>
            <p:nvPr/>
          </p:nvCxnSpPr>
          <p:spPr>
            <a:xfrm>
              <a:off x="1236263" y="5093791"/>
              <a:ext cx="2377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2">
              <a:extLst>
                <a:ext uri="{FF2B5EF4-FFF2-40B4-BE49-F238E27FC236}">
                  <a16:creationId xmlns:a16="http://schemas.microsoft.com/office/drawing/2014/main" id="{BE6C087B-C581-7917-D871-F36C2DF6B69D}"/>
                </a:ext>
              </a:extLst>
            </p:cNvPr>
            <p:cNvSpPr txBox="1"/>
            <p:nvPr/>
          </p:nvSpPr>
          <p:spPr>
            <a:xfrm>
              <a:off x="1970582" y="5154467"/>
              <a:ext cx="1683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0"/>
                </a:spcAft>
              </a:pPr>
              <a:r>
                <a:rPr lang="en-US" sz="1800" b="1" dirty="0">
                  <a:latin typeface="FoundrySterling-Book"/>
                </a:rPr>
                <a:t>Magnetic field </a:t>
              </a: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3721223E-15A2-47AF-BC8B-A63DCE72B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1171" y="3137782"/>
              <a:ext cx="0" cy="1961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2">
              <a:extLst>
                <a:ext uri="{FF2B5EF4-FFF2-40B4-BE49-F238E27FC236}">
                  <a16:creationId xmlns:a16="http://schemas.microsoft.com/office/drawing/2014/main" id="{18D7BFEC-F8A5-08C0-2DDD-8DF1E3013C31}"/>
                </a:ext>
              </a:extLst>
            </p:cNvPr>
            <p:cNvSpPr txBox="1"/>
            <p:nvPr/>
          </p:nvSpPr>
          <p:spPr>
            <a:xfrm>
              <a:off x="438044" y="2777942"/>
              <a:ext cx="943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0"/>
                </a:spcAft>
              </a:pPr>
              <a:r>
                <a:rPr lang="en-US" sz="1800" b="1" dirty="0">
                  <a:latin typeface="FoundrySterling-Book"/>
                </a:rPr>
                <a:t>Energy</a:t>
              </a:r>
            </a:p>
          </p:txBody>
        </p:sp>
        <p:sp>
          <p:nvSpPr>
            <p:cNvPr id="135" name="TextBox 2">
              <a:extLst>
                <a:ext uri="{FF2B5EF4-FFF2-40B4-BE49-F238E27FC236}">
                  <a16:creationId xmlns:a16="http://schemas.microsoft.com/office/drawing/2014/main" id="{B82B9FC1-9747-9CA9-9F9D-CB068565DE05}"/>
                </a:ext>
              </a:extLst>
            </p:cNvPr>
            <p:cNvSpPr txBox="1"/>
            <p:nvPr/>
          </p:nvSpPr>
          <p:spPr>
            <a:xfrm>
              <a:off x="2006223" y="2417802"/>
              <a:ext cx="12367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1500"/>
                </a:spcAft>
              </a:pPr>
              <a:r>
                <a:rPr lang="en-US" sz="1800" dirty="0">
                  <a:solidFill>
                    <a:srgbClr val="EDB120"/>
                  </a:solidFill>
                  <a:latin typeface="FoundrySterling-Book"/>
                </a:rPr>
                <a:t>Microwave</a:t>
              </a:r>
            </a:p>
          </p:txBody>
        </p:sp>
        <p:pic>
          <p:nvPicPr>
            <p:cNvPr id="136" name="图片 135" descr="Icon&#10;&#10;描述已自动生成">
              <a:extLst>
                <a:ext uri="{FF2B5EF4-FFF2-40B4-BE49-F238E27FC236}">
                  <a16:creationId xmlns:a16="http://schemas.microsoft.com/office/drawing/2014/main" id="{06384ED5-2B84-B7D1-C55C-D2E7F4B5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4232800">
              <a:off x="1573608" y="2659857"/>
              <a:ext cx="777373" cy="397538"/>
            </a:xfrm>
            <a:prstGeom prst="rect">
              <a:avLst/>
            </a:prstGeom>
          </p:spPr>
        </p:pic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id="{FC0875EE-6ED7-5DE6-C042-6D1ECE629672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47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CW EPR Spectrum of Peri-tetracene</a:t>
            </a:r>
            <a:endParaRPr lang="en-GB" altLang="zh-CN" dirty="0"/>
          </a:p>
        </p:txBody>
      </p:sp>
      <p:pic>
        <p:nvPicPr>
          <p:cNvPr id="14" name="图片 13" descr="Chart, line chart, scatter chart&#10;&#10;描述已自动生成">
            <a:extLst>
              <a:ext uri="{FF2B5EF4-FFF2-40B4-BE49-F238E27FC236}">
                <a16:creationId xmlns:a16="http://schemas.microsoft.com/office/drawing/2014/main" id="{97574FBC-8D49-1CB6-A588-335173E71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" b="61279"/>
          <a:stretch/>
        </p:blipFill>
        <p:spPr>
          <a:xfrm>
            <a:off x="4119554" y="2209828"/>
            <a:ext cx="4004028" cy="2668287"/>
          </a:xfrm>
          <a:prstGeom prst="rect">
            <a:avLst/>
          </a:prstGeom>
        </p:spPr>
      </p:pic>
      <p:sp>
        <p:nvSpPr>
          <p:cNvPr id="68" name="TextBox 2">
            <a:extLst>
              <a:ext uri="{FF2B5EF4-FFF2-40B4-BE49-F238E27FC236}">
                <a16:creationId xmlns:a16="http://schemas.microsoft.com/office/drawing/2014/main" id="{CBF61C3D-8A9E-3585-BB9F-16A89D66FFBA}"/>
              </a:ext>
            </a:extLst>
          </p:cNvPr>
          <p:cNvSpPr txBox="1"/>
          <p:nvPr/>
        </p:nvSpPr>
        <p:spPr>
          <a:xfrm>
            <a:off x="901193" y="959551"/>
            <a:ext cx="670643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b="1" dirty="0">
                <a:latin typeface="FoundrySterling-Book"/>
              </a:rPr>
              <a:t>CW EPR: </a:t>
            </a:r>
          </a:p>
          <a:p>
            <a:pPr>
              <a:spcAft>
                <a:spcPts val="1500"/>
              </a:spcAft>
            </a:pPr>
            <a:r>
              <a:rPr lang="en-US" sz="2000" dirty="0">
                <a:latin typeface="FoundrySterling-Book"/>
              </a:rPr>
              <a:t>Continuous Wave Electron Paramagnetic Resonance</a:t>
            </a: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AAB4BA-D7AF-3708-6F34-5CE9FB52F9C2}"/>
              </a:ext>
            </a:extLst>
          </p:cNvPr>
          <p:cNvGrpSpPr/>
          <p:nvPr/>
        </p:nvGrpSpPr>
        <p:grpSpPr>
          <a:xfrm>
            <a:off x="278391" y="2209828"/>
            <a:ext cx="4002612" cy="3105997"/>
            <a:chOff x="276923" y="2417802"/>
            <a:chExt cx="4002612" cy="3105997"/>
          </a:xfrm>
        </p:grpSpPr>
        <p:cxnSp>
          <p:nvCxnSpPr>
            <p:cNvPr id="112" name="Straight Connector 7">
              <a:extLst>
                <a:ext uri="{FF2B5EF4-FFF2-40B4-BE49-F238E27FC236}">
                  <a16:creationId xmlns:a16="http://schemas.microsoft.com/office/drawing/2014/main" id="{01020537-905E-A75E-5B22-D1C548E2F5CA}"/>
                </a:ext>
              </a:extLst>
            </p:cNvPr>
            <p:cNvCxnSpPr/>
            <p:nvPr/>
          </p:nvCxnSpPr>
          <p:spPr>
            <a:xfrm>
              <a:off x="301627" y="4461949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8">
              <a:extLst>
                <a:ext uri="{FF2B5EF4-FFF2-40B4-BE49-F238E27FC236}">
                  <a16:creationId xmlns:a16="http://schemas.microsoft.com/office/drawing/2014/main" id="{50544708-DD46-D3EC-9873-96EC686E25B0}"/>
                </a:ext>
              </a:extLst>
            </p:cNvPr>
            <p:cNvCxnSpPr/>
            <p:nvPr/>
          </p:nvCxnSpPr>
          <p:spPr>
            <a:xfrm>
              <a:off x="276923" y="3823395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9">
              <a:extLst>
                <a:ext uri="{FF2B5EF4-FFF2-40B4-BE49-F238E27FC236}">
                  <a16:creationId xmlns:a16="http://schemas.microsoft.com/office/drawing/2014/main" id="{844E4C9D-7D29-60FE-43F8-FF4AE4D874D1}"/>
                </a:ext>
              </a:extLst>
            </p:cNvPr>
            <p:cNvCxnSpPr/>
            <p:nvPr/>
          </p:nvCxnSpPr>
          <p:spPr>
            <a:xfrm>
              <a:off x="276923" y="3905457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0">
              <a:extLst>
                <a:ext uri="{FF2B5EF4-FFF2-40B4-BE49-F238E27FC236}">
                  <a16:creationId xmlns:a16="http://schemas.microsoft.com/office/drawing/2014/main" id="{511816D1-B950-56D1-8614-61B05A7FACF3}"/>
                </a:ext>
              </a:extLst>
            </p:cNvPr>
            <p:cNvCxnSpPr/>
            <p:nvPr/>
          </p:nvCxnSpPr>
          <p:spPr>
            <a:xfrm>
              <a:off x="276923" y="3978729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3">
              <a:extLst>
                <a:ext uri="{FF2B5EF4-FFF2-40B4-BE49-F238E27FC236}">
                  <a16:creationId xmlns:a16="http://schemas.microsoft.com/office/drawing/2014/main" id="{F9AB02F6-F2C6-FAEC-B1A2-A4CCFAFFBCB7}"/>
                </a:ext>
              </a:extLst>
            </p:cNvPr>
            <p:cNvSpPr txBox="1"/>
            <p:nvPr/>
          </p:nvSpPr>
          <p:spPr>
            <a:xfrm>
              <a:off x="355802" y="4523883"/>
              <a:ext cx="764931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S = 0</a:t>
              </a:r>
            </a:p>
          </p:txBody>
        </p:sp>
        <p:sp>
          <p:nvSpPr>
            <p:cNvPr id="119" name="TextBox 14">
              <a:extLst>
                <a:ext uri="{FF2B5EF4-FFF2-40B4-BE49-F238E27FC236}">
                  <a16:creationId xmlns:a16="http://schemas.microsoft.com/office/drawing/2014/main" id="{4AF3E9D7-D143-5FF6-ADBE-CC3DAC4E1C43}"/>
                </a:ext>
              </a:extLst>
            </p:cNvPr>
            <p:cNvSpPr txBox="1"/>
            <p:nvPr/>
          </p:nvSpPr>
          <p:spPr>
            <a:xfrm>
              <a:off x="320884" y="3394424"/>
              <a:ext cx="764931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S = 1</a:t>
              </a:r>
            </a:p>
          </p:txBody>
        </p:sp>
        <p:cxnSp>
          <p:nvCxnSpPr>
            <p:cNvPr id="120" name="Straight Connector 40">
              <a:extLst>
                <a:ext uri="{FF2B5EF4-FFF2-40B4-BE49-F238E27FC236}">
                  <a16:creationId xmlns:a16="http://schemas.microsoft.com/office/drawing/2014/main" id="{71873368-31E4-A28D-341B-71A4E4B4504A}"/>
                </a:ext>
              </a:extLst>
            </p:cNvPr>
            <p:cNvCxnSpPr/>
            <p:nvPr/>
          </p:nvCxnSpPr>
          <p:spPr>
            <a:xfrm>
              <a:off x="1236263" y="3903370"/>
              <a:ext cx="1635369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41">
              <a:extLst>
                <a:ext uri="{FF2B5EF4-FFF2-40B4-BE49-F238E27FC236}">
                  <a16:creationId xmlns:a16="http://schemas.microsoft.com/office/drawing/2014/main" id="{0AFF02DD-E62B-EAF9-E835-9048534CEE4C}"/>
                </a:ext>
              </a:extLst>
            </p:cNvPr>
            <p:cNvCxnSpPr/>
            <p:nvPr/>
          </p:nvCxnSpPr>
          <p:spPr>
            <a:xfrm>
              <a:off x="1236263" y="3904656"/>
              <a:ext cx="1635369" cy="72261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42">
              <a:extLst>
                <a:ext uri="{FF2B5EF4-FFF2-40B4-BE49-F238E27FC236}">
                  <a16:creationId xmlns:a16="http://schemas.microsoft.com/office/drawing/2014/main" id="{2DD800AB-FE27-3EAB-4996-CD506278E6FD}"/>
                </a:ext>
              </a:extLst>
            </p:cNvPr>
            <p:cNvCxnSpPr/>
            <p:nvPr/>
          </p:nvCxnSpPr>
          <p:spPr>
            <a:xfrm flipV="1">
              <a:off x="1236263" y="3169032"/>
              <a:ext cx="1635369" cy="72261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44">
              <a:extLst>
                <a:ext uri="{FF2B5EF4-FFF2-40B4-BE49-F238E27FC236}">
                  <a16:creationId xmlns:a16="http://schemas.microsoft.com/office/drawing/2014/main" id="{BACE1FEC-4053-9E9D-B30B-521A8806E1FF}"/>
                </a:ext>
              </a:extLst>
            </p:cNvPr>
            <p:cNvSpPr txBox="1"/>
            <p:nvPr/>
          </p:nvSpPr>
          <p:spPr>
            <a:xfrm>
              <a:off x="2876026" y="2943344"/>
              <a:ext cx="140350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FoundrySterling-Book"/>
                </a:rPr>
                <a:t>m</a:t>
              </a:r>
              <a:r>
                <a:rPr lang="en-GB" sz="2000" baseline="-25000" dirty="0">
                  <a:latin typeface="FoundrySterling-Book"/>
                </a:rPr>
                <a:t>S</a:t>
              </a:r>
              <a:r>
                <a:rPr lang="en-GB" sz="2000" dirty="0">
                  <a:latin typeface="FoundrySterling-Book"/>
                </a:rPr>
                <a:t> = +1</a:t>
              </a:r>
            </a:p>
          </p:txBody>
        </p:sp>
        <p:sp>
          <p:nvSpPr>
            <p:cNvPr id="124" name="TextBox 45">
              <a:extLst>
                <a:ext uri="{FF2B5EF4-FFF2-40B4-BE49-F238E27FC236}">
                  <a16:creationId xmlns:a16="http://schemas.microsoft.com/office/drawing/2014/main" id="{F50EACB4-4511-D159-2A23-81E95AB89EB2}"/>
                </a:ext>
              </a:extLst>
            </p:cNvPr>
            <p:cNvSpPr txBox="1"/>
            <p:nvPr/>
          </p:nvSpPr>
          <p:spPr>
            <a:xfrm>
              <a:off x="2876026" y="3696216"/>
              <a:ext cx="102613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m</a:t>
              </a:r>
              <a:r>
                <a:rPr lang="en-GB" altLang="zh-CN" sz="2000" baseline="-25000" dirty="0">
                  <a:latin typeface="FoundrySterling-Book"/>
                </a:rPr>
                <a:t>S</a:t>
              </a:r>
              <a:r>
                <a:rPr lang="en-GB" altLang="zh-CN" sz="2000" dirty="0">
                  <a:latin typeface="FoundrySterling-Book"/>
                </a:rPr>
                <a:t> = 0</a:t>
              </a:r>
            </a:p>
          </p:txBody>
        </p:sp>
        <p:sp>
          <p:nvSpPr>
            <p:cNvPr id="125" name="TextBox 46">
              <a:extLst>
                <a:ext uri="{FF2B5EF4-FFF2-40B4-BE49-F238E27FC236}">
                  <a16:creationId xmlns:a16="http://schemas.microsoft.com/office/drawing/2014/main" id="{C84AC698-AFC0-5B03-CB47-CD485AF178E5}"/>
                </a:ext>
              </a:extLst>
            </p:cNvPr>
            <p:cNvSpPr txBox="1"/>
            <p:nvPr/>
          </p:nvSpPr>
          <p:spPr>
            <a:xfrm>
              <a:off x="2871632" y="4446827"/>
              <a:ext cx="102613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m</a:t>
              </a:r>
              <a:r>
                <a:rPr lang="en-GB" altLang="zh-CN" sz="2000" baseline="-25000" dirty="0">
                  <a:latin typeface="FoundrySterling-Book"/>
                </a:rPr>
                <a:t>S</a:t>
              </a:r>
              <a:r>
                <a:rPr lang="en-GB" altLang="zh-CN" sz="2000" dirty="0">
                  <a:latin typeface="FoundrySterling-Book"/>
                </a:rPr>
                <a:t> = +1</a:t>
              </a:r>
            </a:p>
          </p:txBody>
        </p:sp>
        <p:cxnSp>
          <p:nvCxnSpPr>
            <p:cNvPr id="127" name="Straight Arrow Connector 48">
              <a:extLst>
                <a:ext uri="{FF2B5EF4-FFF2-40B4-BE49-F238E27FC236}">
                  <a16:creationId xmlns:a16="http://schemas.microsoft.com/office/drawing/2014/main" id="{A0D848C5-AC32-39AD-7224-4B187F1DA862}"/>
                </a:ext>
              </a:extLst>
            </p:cNvPr>
            <p:cNvCxnSpPr/>
            <p:nvPr/>
          </p:nvCxnSpPr>
          <p:spPr>
            <a:xfrm>
              <a:off x="2472682" y="3904656"/>
              <a:ext cx="0" cy="557293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49">
              <a:extLst>
                <a:ext uri="{FF2B5EF4-FFF2-40B4-BE49-F238E27FC236}">
                  <a16:creationId xmlns:a16="http://schemas.microsoft.com/office/drawing/2014/main" id="{5593B9B2-B8BC-ECEF-0CEC-FAFF85DE122B}"/>
                </a:ext>
              </a:extLst>
            </p:cNvPr>
            <p:cNvCxnSpPr/>
            <p:nvPr/>
          </p:nvCxnSpPr>
          <p:spPr>
            <a:xfrm>
              <a:off x="2472682" y="3347363"/>
              <a:ext cx="0" cy="557293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50">
              <a:extLst>
                <a:ext uri="{FF2B5EF4-FFF2-40B4-BE49-F238E27FC236}">
                  <a16:creationId xmlns:a16="http://schemas.microsoft.com/office/drawing/2014/main" id="{C8ABA9AF-591D-2A0F-7159-F937F0CC6731}"/>
                </a:ext>
              </a:extLst>
            </p:cNvPr>
            <p:cNvCxnSpPr/>
            <p:nvPr/>
          </p:nvCxnSpPr>
          <p:spPr>
            <a:xfrm>
              <a:off x="1848705" y="3624723"/>
              <a:ext cx="0" cy="557293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295B2FC0-A448-577F-3A5F-E7E8286D5653}"/>
                </a:ext>
              </a:extLst>
            </p:cNvPr>
            <p:cNvCxnSpPr/>
            <p:nvPr/>
          </p:nvCxnSpPr>
          <p:spPr>
            <a:xfrm>
              <a:off x="1236263" y="5093791"/>
              <a:ext cx="2377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2">
              <a:extLst>
                <a:ext uri="{FF2B5EF4-FFF2-40B4-BE49-F238E27FC236}">
                  <a16:creationId xmlns:a16="http://schemas.microsoft.com/office/drawing/2014/main" id="{BE6C087B-C581-7917-D871-F36C2DF6B69D}"/>
                </a:ext>
              </a:extLst>
            </p:cNvPr>
            <p:cNvSpPr txBox="1"/>
            <p:nvPr/>
          </p:nvSpPr>
          <p:spPr>
            <a:xfrm>
              <a:off x="1970582" y="5154467"/>
              <a:ext cx="1683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0"/>
                </a:spcAft>
              </a:pPr>
              <a:r>
                <a:rPr lang="en-US" sz="1800" b="1" dirty="0">
                  <a:latin typeface="FoundrySterling-Book"/>
                </a:rPr>
                <a:t>Magnetic field </a:t>
              </a: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3721223E-15A2-47AF-BC8B-A63DCE72B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1171" y="3137782"/>
              <a:ext cx="0" cy="1961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2">
              <a:extLst>
                <a:ext uri="{FF2B5EF4-FFF2-40B4-BE49-F238E27FC236}">
                  <a16:creationId xmlns:a16="http://schemas.microsoft.com/office/drawing/2014/main" id="{18D7BFEC-F8A5-08C0-2DDD-8DF1E3013C31}"/>
                </a:ext>
              </a:extLst>
            </p:cNvPr>
            <p:cNvSpPr txBox="1"/>
            <p:nvPr/>
          </p:nvSpPr>
          <p:spPr>
            <a:xfrm>
              <a:off x="438044" y="2777942"/>
              <a:ext cx="943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0"/>
                </a:spcAft>
              </a:pPr>
              <a:r>
                <a:rPr lang="en-US" sz="1800" b="1" dirty="0">
                  <a:latin typeface="FoundrySterling-Book"/>
                </a:rPr>
                <a:t>Energy</a:t>
              </a:r>
            </a:p>
          </p:txBody>
        </p:sp>
        <p:sp>
          <p:nvSpPr>
            <p:cNvPr id="135" name="TextBox 2">
              <a:extLst>
                <a:ext uri="{FF2B5EF4-FFF2-40B4-BE49-F238E27FC236}">
                  <a16:creationId xmlns:a16="http://schemas.microsoft.com/office/drawing/2014/main" id="{B82B9FC1-9747-9CA9-9F9D-CB068565DE05}"/>
                </a:ext>
              </a:extLst>
            </p:cNvPr>
            <p:cNvSpPr txBox="1"/>
            <p:nvPr/>
          </p:nvSpPr>
          <p:spPr>
            <a:xfrm>
              <a:off x="2006223" y="2417802"/>
              <a:ext cx="12367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1500"/>
                </a:spcAft>
              </a:pPr>
              <a:r>
                <a:rPr lang="en-US" sz="1800" dirty="0">
                  <a:solidFill>
                    <a:srgbClr val="EDB120"/>
                  </a:solidFill>
                  <a:latin typeface="FoundrySterling-Book"/>
                </a:rPr>
                <a:t>Microwave</a:t>
              </a:r>
            </a:p>
          </p:txBody>
        </p:sp>
        <p:pic>
          <p:nvPicPr>
            <p:cNvPr id="136" name="图片 135" descr="Icon&#10;&#10;描述已自动生成">
              <a:extLst>
                <a:ext uri="{FF2B5EF4-FFF2-40B4-BE49-F238E27FC236}">
                  <a16:creationId xmlns:a16="http://schemas.microsoft.com/office/drawing/2014/main" id="{06384ED5-2B84-B7D1-C55C-D2E7F4B5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232800">
              <a:off x="1573608" y="2659857"/>
              <a:ext cx="777373" cy="397538"/>
            </a:xfrm>
            <a:prstGeom prst="rect">
              <a:avLst/>
            </a:prstGeom>
          </p:spPr>
        </p:pic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id="{FC0875EE-6ED7-5DE6-C042-6D1ECE629672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35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CW EPR Spectrum of Peri-tetracene</a:t>
            </a:r>
            <a:endParaRPr lang="en-GB" altLang="zh-CN" dirty="0"/>
          </a:p>
        </p:txBody>
      </p:sp>
      <p:pic>
        <p:nvPicPr>
          <p:cNvPr id="14" name="图片 13" descr="Chart, line chart, scatter chart&#10;&#10;描述已自动生成">
            <a:extLst>
              <a:ext uri="{FF2B5EF4-FFF2-40B4-BE49-F238E27FC236}">
                <a16:creationId xmlns:a16="http://schemas.microsoft.com/office/drawing/2014/main" id="{97574FBC-8D49-1CB6-A588-335173E71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" b="61279"/>
          <a:stretch/>
        </p:blipFill>
        <p:spPr>
          <a:xfrm>
            <a:off x="4119554" y="2209828"/>
            <a:ext cx="4004028" cy="2668287"/>
          </a:xfrm>
          <a:prstGeom prst="rect">
            <a:avLst/>
          </a:prstGeom>
        </p:spPr>
      </p:pic>
      <p:sp>
        <p:nvSpPr>
          <p:cNvPr id="68" name="TextBox 2">
            <a:extLst>
              <a:ext uri="{FF2B5EF4-FFF2-40B4-BE49-F238E27FC236}">
                <a16:creationId xmlns:a16="http://schemas.microsoft.com/office/drawing/2014/main" id="{CBF61C3D-8A9E-3585-BB9F-16A89D66FFBA}"/>
              </a:ext>
            </a:extLst>
          </p:cNvPr>
          <p:cNvSpPr txBox="1"/>
          <p:nvPr/>
        </p:nvSpPr>
        <p:spPr>
          <a:xfrm>
            <a:off x="901193" y="959551"/>
            <a:ext cx="670643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b="1" dirty="0">
                <a:latin typeface="FoundrySterling-Book"/>
              </a:rPr>
              <a:t>CW EPR: </a:t>
            </a:r>
          </a:p>
          <a:p>
            <a:pPr>
              <a:spcAft>
                <a:spcPts val="1500"/>
              </a:spcAft>
            </a:pPr>
            <a:r>
              <a:rPr lang="en-US" sz="2000" dirty="0">
                <a:latin typeface="FoundrySterling-Book"/>
              </a:rPr>
              <a:t>Continuous Wave Electron Paramagnetic Resonance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99DF4C-B9C0-BBE2-8E14-FD372B78D632}"/>
                  </a:ext>
                </a:extLst>
              </p:cNvPr>
              <p:cNvSpPr txBox="1"/>
              <p:nvPr/>
            </p:nvSpPr>
            <p:spPr>
              <a:xfrm>
                <a:off x="3682516" y="5084109"/>
                <a:ext cx="4336256" cy="827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b="1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zh-CN" altLang="en-US" b="0" i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zh-CN" altLang="en-US" b="1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zh-CN" altLang="en-US" b="0" i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zh-CN" altLang="en-US" b="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zh-CN" alt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acc>
                          <m:r>
                            <a:rPr lang="zh-CN" altLang="en-US" b="0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b="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99DF4C-B9C0-BBE2-8E14-FD372B78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16" y="5084109"/>
                <a:ext cx="4336256" cy="827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本框 73">
            <a:extLst>
              <a:ext uri="{FF2B5EF4-FFF2-40B4-BE49-F238E27FC236}">
                <a16:creationId xmlns:a16="http://schemas.microsoft.com/office/drawing/2014/main" id="{38C5A0D7-E9C8-AE71-B3D3-599A168F0588}"/>
              </a:ext>
            </a:extLst>
          </p:cNvPr>
          <p:cNvSpPr txBox="1"/>
          <p:nvPr/>
        </p:nvSpPr>
        <p:spPr>
          <a:xfrm>
            <a:off x="4254411" y="4838995"/>
            <a:ext cx="433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FoundrySterling-Book"/>
              </a:rPr>
              <a:t>Hamiltonian to describe the system: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517D1C2-BE8F-A903-5A0E-EDBC11B3599A}"/>
              </a:ext>
            </a:extLst>
          </p:cNvPr>
          <p:cNvSpPr txBox="1"/>
          <p:nvPr/>
        </p:nvSpPr>
        <p:spPr>
          <a:xfrm>
            <a:off x="4254411" y="5833516"/>
            <a:ext cx="187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FoundrySterling-Book"/>
              </a:rPr>
              <a:t>Zeeman energy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4C19482-99B9-60F8-67BB-D1F5741F6E2E}"/>
              </a:ext>
            </a:extLst>
          </p:cNvPr>
          <p:cNvSpPr txBox="1"/>
          <p:nvPr/>
        </p:nvSpPr>
        <p:spPr>
          <a:xfrm>
            <a:off x="6193939" y="5833516"/>
            <a:ext cx="2168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FoundrySterling-Book"/>
              </a:rPr>
              <a:t>Hyperfine interaction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AAB4BA-D7AF-3708-6F34-5CE9FB52F9C2}"/>
              </a:ext>
            </a:extLst>
          </p:cNvPr>
          <p:cNvGrpSpPr/>
          <p:nvPr/>
        </p:nvGrpSpPr>
        <p:grpSpPr>
          <a:xfrm>
            <a:off x="278391" y="2209828"/>
            <a:ext cx="4002612" cy="3105997"/>
            <a:chOff x="276923" y="2417802"/>
            <a:chExt cx="4002612" cy="3105997"/>
          </a:xfrm>
        </p:grpSpPr>
        <p:cxnSp>
          <p:nvCxnSpPr>
            <p:cNvPr id="112" name="Straight Connector 7">
              <a:extLst>
                <a:ext uri="{FF2B5EF4-FFF2-40B4-BE49-F238E27FC236}">
                  <a16:creationId xmlns:a16="http://schemas.microsoft.com/office/drawing/2014/main" id="{01020537-905E-A75E-5B22-D1C548E2F5CA}"/>
                </a:ext>
              </a:extLst>
            </p:cNvPr>
            <p:cNvCxnSpPr/>
            <p:nvPr/>
          </p:nvCxnSpPr>
          <p:spPr>
            <a:xfrm>
              <a:off x="301627" y="4461949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8">
              <a:extLst>
                <a:ext uri="{FF2B5EF4-FFF2-40B4-BE49-F238E27FC236}">
                  <a16:creationId xmlns:a16="http://schemas.microsoft.com/office/drawing/2014/main" id="{50544708-DD46-D3EC-9873-96EC686E25B0}"/>
                </a:ext>
              </a:extLst>
            </p:cNvPr>
            <p:cNvCxnSpPr/>
            <p:nvPr/>
          </p:nvCxnSpPr>
          <p:spPr>
            <a:xfrm>
              <a:off x="276923" y="3823395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9">
              <a:extLst>
                <a:ext uri="{FF2B5EF4-FFF2-40B4-BE49-F238E27FC236}">
                  <a16:creationId xmlns:a16="http://schemas.microsoft.com/office/drawing/2014/main" id="{844E4C9D-7D29-60FE-43F8-FF4AE4D874D1}"/>
                </a:ext>
              </a:extLst>
            </p:cNvPr>
            <p:cNvCxnSpPr/>
            <p:nvPr/>
          </p:nvCxnSpPr>
          <p:spPr>
            <a:xfrm>
              <a:off x="276923" y="3905457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0">
              <a:extLst>
                <a:ext uri="{FF2B5EF4-FFF2-40B4-BE49-F238E27FC236}">
                  <a16:creationId xmlns:a16="http://schemas.microsoft.com/office/drawing/2014/main" id="{511816D1-B950-56D1-8614-61B05A7FACF3}"/>
                </a:ext>
              </a:extLst>
            </p:cNvPr>
            <p:cNvCxnSpPr/>
            <p:nvPr/>
          </p:nvCxnSpPr>
          <p:spPr>
            <a:xfrm>
              <a:off x="276923" y="3978729"/>
              <a:ext cx="808892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3">
              <a:extLst>
                <a:ext uri="{FF2B5EF4-FFF2-40B4-BE49-F238E27FC236}">
                  <a16:creationId xmlns:a16="http://schemas.microsoft.com/office/drawing/2014/main" id="{F9AB02F6-F2C6-FAEC-B1A2-A4CCFAFFBCB7}"/>
                </a:ext>
              </a:extLst>
            </p:cNvPr>
            <p:cNvSpPr txBox="1"/>
            <p:nvPr/>
          </p:nvSpPr>
          <p:spPr>
            <a:xfrm>
              <a:off x="355802" y="4523883"/>
              <a:ext cx="764931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S = 0</a:t>
              </a:r>
            </a:p>
          </p:txBody>
        </p:sp>
        <p:sp>
          <p:nvSpPr>
            <p:cNvPr id="119" name="TextBox 14">
              <a:extLst>
                <a:ext uri="{FF2B5EF4-FFF2-40B4-BE49-F238E27FC236}">
                  <a16:creationId xmlns:a16="http://schemas.microsoft.com/office/drawing/2014/main" id="{4AF3E9D7-D143-5FF6-ADBE-CC3DAC4E1C43}"/>
                </a:ext>
              </a:extLst>
            </p:cNvPr>
            <p:cNvSpPr txBox="1"/>
            <p:nvPr/>
          </p:nvSpPr>
          <p:spPr>
            <a:xfrm>
              <a:off x="320884" y="3394424"/>
              <a:ext cx="764931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S = 1</a:t>
              </a:r>
            </a:p>
          </p:txBody>
        </p:sp>
        <p:cxnSp>
          <p:nvCxnSpPr>
            <p:cNvPr id="120" name="Straight Connector 40">
              <a:extLst>
                <a:ext uri="{FF2B5EF4-FFF2-40B4-BE49-F238E27FC236}">
                  <a16:creationId xmlns:a16="http://schemas.microsoft.com/office/drawing/2014/main" id="{71873368-31E4-A28D-341B-71A4E4B4504A}"/>
                </a:ext>
              </a:extLst>
            </p:cNvPr>
            <p:cNvCxnSpPr/>
            <p:nvPr/>
          </p:nvCxnSpPr>
          <p:spPr>
            <a:xfrm>
              <a:off x="1236263" y="3903370"/>
              <a:ext cx="1635369" cy="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41">
              <a:extLst>
                <a:ext uri="{FF2B5EF4-FFF2-40B4-BE49-F238E27FC236}">
                  <a16:creationId xmlns:a16="http://schemas.microsoft.com/office/drawing/2014/main" id="{0AFF02DD-E62B-EAF9-E835-9048534CEE4C}"/>
                </a:ext>
              </a:extLst>
            </p:cNvPr>
            <p:cNvCxnSpPr/>
            <p:nvPr/>
          </p:nvCxnSpPr>
          <p:spPr>
            <a:xfrm>
              <a:off x="1236263" y="3904656"/>
              <a:ext cx="1635369" cy="72261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42">
              <a:extLst>
                <a:ext uri="{FF2B5EF4-FFF2-40B4-BE49-F238E27FC236}">
                  <a16:creationId xmlns:a16="http://schemas.microsoft.com/office/drawing/2014/main" id="{2DD800AB-FE27-3EAB-4996-CD506278E6FD}"/>
                </a:ext>
              </a:extLst>
            </p:cNvPr>
            <p:cNvCxnSpPr/>
            <p:nvPr/>
          </p:nvCxnSpPr>
          <p:spPr>
            <a:xfrm flipV="1">
              <a:off x="1236263" y="3169032"/>
              <a:ext cx="1635369" cy="722610"/>
            </a:xfrm>
            <a:prstGeom prst="line">
              <a:avLst/>
            </a:prstGeom>
            <a:ln w="19050">
              <a:solidFill>
                <a:srgbClr val="052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44">
              <a:extLst>
                <a:ext uri="{FF2B5EF4-FFF2-40B4-BE49-F238E27FC236}">
                  <a16:creationId xmlns:a16="http://schemas.microsoft.com/office/drawing/2014/main" id="{BACE1FEC-4053-9E9D-B30B-521A8806E1FF}"/>
                </a:ext>
              </a:extLst>
            </p:cNvPr>
            <p:cNvSpPr txBox="1"/>
            <p:nvPr/>
          </p:nvSpPr>
          <p:spPr>
            <a:xfrm>
              <a:off x="2876026" y="2943344"/>
              <a:ext cx="140350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FoundrySterling-Book"/>
                </a:rPr>
                <a:t>m</a:t>
              </a:r>
              <a:r>
                <a:rPr lang="en-GB" sz="2000" baseline="-25000" dirty="0">
                  <a:latin typeface="FoundrySterling-Book"/>
                </a:rPr>
                <a:t>S</a:t>
              </a:r>
              <a:r>
                <a:rPr lang="en-GB" sz="2000" dirty="0">
                  <a:latin typeface="FoundrySterling-Book"/>
                </a:rPr>
                <a:t> = +1</a:t>
              </a:r>
            </a:p>
          </p:txBody>
        </p:sp>
        <p:sp>
          <p:nvSpPr>
            <p:cNvPr id="124" name="TextBox 45">
              <a:extLst>
                <a:ext uri="{FF2B5EF4-FFF2-40B4-BE49-F238E27FC236}">
                  <a16:creationId xmlns:a16="http://schemas.microsoft.com/office/drawing/2014/main" id="{F50EACB4-4511-D159-2A23-81E95AB89EB2}"/>
                </a:ext>
              </a:extLst>
            </p:cNvPr>
            <p:cNvSpPr txBox="1"/>
            <p:nvPr/>
          </p:nvSpPr>
          <p:spPr>
            <a:xfrm>
              <a:off x="2876026" y="3696216"/>
              <a:ext cx="102613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m</a:t>
              </a:r>
              <a:r>
                <a:rPr lang="en-GB" altLang="zh-CN" sz="2000" baseline="-25000" dirty="0">
                  <a:latin typeface="FoundrySterling-Book"/>
                </a:rPr>
                <a:t>S</a:t>
              </a:r>
              <a:r>
                <a:rPr lang="en-GB" altLang="zh-CN" sz="2000" dirty="0">
                  <a:latin typeface="FoundrySterling-Book"/>
                </a:rPr>
                <a:t> = 0</a:t>
              </a:r>
            </a:p>
          </p:txBody>
        </p:sp>
        <p:sp>
          <p:nvSpPr>
            <p:cNvPr id="125" name="TextBox 46">
              <a:extLst>
                <a:ext uri="{FF2B5EF4-FFF2-40B4-BE49-F238E27FC236}">
                  <a16:creationId xmlns:a16="http://schemas.microsoft.com/office/drawing/2014/main" id="{C84AC698-AFC0-5B03-CB47-CD485AF178E5}"/>
                </a:ext>
              </a:extLst>
            </p:cNvPr>
            <p:cNvSpPr txBox="1"/>
            <p:nvPr/>
          </p:nvSpPr>
          <p:spPr>
            <a:xfrm>
              <a:off x="2871632" y="4446827"/>
              <a:ext cx="102613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altLang="zh-CN" sz="2000" dirty="0">
                  <a:latin typeface="FoundrySterling-Book"/>
                </a:rPr>
                <a:t>m</a:t>
              </a:r>
              <a:r>
                <a:rPr lang="en-GB" altLang="zh-CN" sz="2000" baseline="-25000" dirty="0">
                  <a:latin typeface="FoundrySterling-Book"/>
                </a:rPr>
                <a:t>S</a:t>
              </a:r>
              <a:r>
                <a:rPr lang="en-GB" altLang="zh-CN" sz="2000" dirty="0">
                  <a:latin typeface="FoundrySterling-Book"/>
                </a:rPr>
                <a:t> = +1</a:t>
              </a:r>
            </a:p>
          </p:txBody>
        </p:sp>
        <p:cxnSp>
          <p:nvCxnSpPr>
            <p:cNvPr id="127" name="Straight Arrow Connector 48">
              <a:extLst>
                <a:ext uri="{FF2B5EF4-FFF2-40B4-BE49-F238E27FC236}">
                  <a16:creationId xmlns:a16="http://schemas.microsoft.com/office/drawing/2014/main" id="{A0D848C5-AC32-39AD-7224-4B187F1DA862}"/>
                </a:ext>
              </a:extLst>
            </p:cNvPr>
            <p:cNvCxnSpPr/>
            <p:nvPr/>
          </p:nvCxnSpPr>
          <p:spPr>
            <a:xfrm>
              <a:off x="2472682" y="3904656"/>
              <a:ext cx="0" cy="557293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49">
              <a:extLst>
                <a:ext uri="{FF2B5EF4-FFF2-40B4-BE49-F238E27FC236}">
                  <a16:creationId xmlns:a16="http://schemas.microsoft.com/office/drawing/2014/main" id="{5593B9B2-B8BC-ECEF-0CEC-FAFF85DE122B}"/>
                </a:ext>
              </a:extLst>
            </p:cNvPr>
            <p:cNvCxnSpPr/>
            <p:nvPr/>
          </p:nvCxnSpPr>
          <p:spPr>
            <a:xfrm>
              <a:off x="2472682" y="3347363"/>
              <a:ext cx="0" cy="557293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50">
              <a:extLst>
                <a:ext uri="{FF2B5EF4-FFF2-40B4-BE49-F238E27FC236}">
                  <a16:creationId xmlns:a16="http://schemas.microsoft.com/office/drawing/2014/main" id="{C8ABA9AF-591D-2A0F-7159-F937F0CC6731}"/>
                </a:ext>
              </a:extLst>
            </p:cNvPr>
            <p:cNvCxnSpPr/>
            <p:nvPr/>
          </p:nvCxnSpPr>
          <p:spPr>
            <a:xfrm>
              <a:off x="1848705" y="3624723"/>
              <a:ext cx="0" cy="557293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295B2FC0-A448-577F-3A5F-E7E8286D5653}"/>
                </a:ext>
              </a:extLst>
            </p:cNvPr>
            <p:cNvCxnSpPr/>
            <p:nvPr/>
          </p:nvCxnSpPr>
          <p:spPr>
            <a:xfrm>
              <a:off x="1236263" y="5093791"/>
              <a:ext cx="2377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2">
              <a:extLst>
                <a:ext uri="{FF2B5EF4-FFF2-40B4-BE49-F238E27FC236}">
                  <a16:creationId xmlns:a16="http://schemas.microsoft.com/office/drawing/2014/main" id="{BE6C087B-C581-7917-D871-F36C2DF6B69D}"/>
                </a:ext>
              </a:extLst>
            </p:cNvPr>
            <p:cNvSpPr txBox="1"/>
            <p:nvPr/>
          </p:nvSpPr>
          <p:spPr>
            <a:xfrm>
              <a:off x="1970582" y="5154467"/>
              <a:ext cx="1683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0"/>
                </a:spcAft>
              </a:pPr>
              <a:r>
                <a:rPr lang="en-US" sz="1800" b="1" dirty="0">
                  <a:latin typeface="FoundrySterling-Book"/>
                </a:rPr>
                <a:t>Magnetic field </a:t>
              </a: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3721223E-15A2-47AF-BC8B-A63DCE72B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1171" y="3137782"/>
              <a:ext cx="0" cy="1961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2">
              <a:extLst>
                <a:ext uri="{FF2B5EF4-FFF2-40B4-BE49-F238E27FC236}">
                  <a16:creationId xmlns:a16="http://schemas.microsoft.com/office/drawing/2014/main" id="{18D7BFEC-F8A5-08C0-2DDD-8DF1E3013C31}"/>
                </a:ext>
              </a:extLst>
            </p:cNvPr>
            <p:cNvSpPr txBox="1"/>
            <p:nvPr/>
          </p:nvSpPr>
          <p:spPr>
            <a:xfrm>
              <a:off x="438044" y="2777942"/>
              <a:ext cx="943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0"/>
                </a:spcAft>
              </a:pPr>
              <a:r>
                <a:rPr lang="en-US" sz="1800" b="1" dirty="0">
                  <a:latin typeface="FoundrySterling-Book"/>
                </a:rPr>
                <a:t>Energy</a:t>
              </a:r>
            </a:p>
          </p:txBody>
        </p:sp>
        <p:sp>
          <p:nvSpPr>
            <p:cNvPr id="135" name="TextBox 2">
              <a:extLst>
                <a:ext uri="{FF2B5EF4-FFF2-40B4-BE49-F238E27FC236}">
                  <a16:creationId xmlns:a16="http://schemas.microsoft.com/office/drawing/2014/main" id="{B82B9FC1-9747-9CA9-9F9D-CB068565DE05}"/>
                </a:ext>
              </a:extLst>
            </p:cNvPr>
            <p:cNvSpPr txBox="1"/>
            <p:nvPr/>
          </p:nvSpPr>
          <p:spPr>
            <a:xfrm>
              <a:off x="2006223" y="2417802"/>
              <a:ext cx="12367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1500"/>
                </a:spcAft>
              </a:pPr>
              <a:r>
                <a:rPr lang="en-US" sz="1800" dirty="0">
                  <a:solidFill>
                    <a:srgbClr val="EDB120"/>
                  </a:solidFill>
                  <a:latin typeface="FoundrySterling-Book"/>
                </a:rPr>
                <a:t>Microwave</a:t>
              </a:r>
            </a:p>
          </p:txBody>
        </p:sp>
        <p:pic>
          <p:nvPicPr>
            <p:cNvPr id="136" name="图片 135" descr="Icon&#10;&#10;描述已自动生成">
              <a:extLst>
                <a:ext uri="{FF2B5EF4-FFF2-40B4-BE49-F238E27FC236}">
                  <a16:creationId xmlns:a16="http://schemas.microsoft.com/office/drawing/2014/main" id="{06384ED5-2B84-B7D1-C55C-D2E7F4B5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232800">
              <a:off x="1573608" y="2659857"/>
              <a:ext cx="777373" cy="397538"/>
            </a:xfrm>
            <a:prstGeom prst="rect">
              <a:avLst/>
            </a:prstGeom>
          </p:spPr>
        </p:pic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id="{FC0875EE-6ED7-5DE6-C042-6D1ECE629672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6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Pulsed EPR Study: Spin-Lattice Relaxation</a:t>
            </a:r>
            <a:endParaRPr lang="en-GB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CC768B-4B1A-A5C4-1782-CF49F270031F}"/>
              </a:ext>
            </a:extLst>
          </p:cNvPr>
          <p:cNvGrpSpPr/>
          <p:nvPr/>
        </p:nvGrpSpPr>
        <p:grpSpPr>
          <a:xfrm>
            <a:off x="1981534" y="916342"/>
            <a:ext cx="4421981" cy="1776758"/>
            <a:chOff x="414338" y="978695"/>
            <a:chExt cx="4421981" cy="1776758"/>
          </a:xfrm>
        </p:grpSpPr>
        <p:pic>
          <p:nvPicPr>
            <p:cNvPr id="3" name="图片 2" descr="Chart&#10;&#10;描述已自动生成">
              <a:extLst>
                <a:ext uri="{FF2B5EF4-FFF2-40B4-BE49-F238E27FC236}">
                  <a16:creationId xmlns:a16="http://schemas.microsoft.com/office/drawing/2014/main" id="{85F15257-C415-11E4-8E21-31BD2E4DD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368"/>
            <a:stretch/>
          </p:blipFill>
          <p:spPr>
            <a:xfrm>
              <a:off x="497840" y="1121569"/>
              <a:ext cx="4338479" cy="1633884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A8EEA51-DF8D-13B7-88FF-D6FCF0A56442}"/>
                </a:ext>
              </a:extLst>
            </p:cNvPr>
            <p:cNvSpPr/>
            <p:nvPr/>
          </p:nvSpPr>
          <p:spPr>
            <a:xfrm>
              <a:off x="414338" y="978695"/>
              <a:ext cx="290506" cy="3929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2D3D316-1406-8847-55BA-1D36EA9A9FFB}"/>
              </a:ext>
            </a:extLst>
          </p:cNvPr>
          <p:cNvSpPr txBox="1"/>
          <p:nvPr/>
        </p:nvSpPr>
        <p:spPr>
          <a:xfrm>
            <a:off x="221335" y="1158390"/>
            <a:ext cx="2357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solidFill>
                  <a:srgbClr val="99D8F3"/>
                </a:solidFill>
                <a:latin typeface="FoundrySterling-Book"/>
              </a:rPr>
              <a:t>Measure T</a:t>
            </a:r>
            <a:r>
              <a:rPr lang="en-GB" altLang="zh-CN" sz="1800" baseline="-25000" dirty="0">
                <a:solidFill>
                  <a:srgbClr val="99D8F3"/>
                </a:solidFill>
                <a:latin typeface="FoundrySterling-Book"/>
              </a:rPr>
              <a:t>1</a:t>
            </a:r>
            <a:r>
              <a:rPr lang="en-GB" altLang="zh-CN" sz="1800" dirty="0">
                <a:solidFill>
                  <a:srgbClr val="99D8F3"/>
                </a:solidFill>
                <a:latin typeface="FoundrySterling-Book"/>
              </a:rPr>
              <a:t> by picket-fence sequence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5EFF10F-10BF-328D-1B14-87C99C77B29D}"/>
              </a:ext>
            </a:extLst>
          </p:cNvPr>
          <p:cNvSpPr txBox="1"/>
          <p:nvPr/>
        </p:nvSpPr>
        <p:spPr>
          <a:xfrm>
            <a:off x="6923051" y="1515024"/>
            <a:ext cx="1717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solidFill>
                  <a:srgbClr val="FF0000"/>
                </a:solidFill>
                <a:latin typeface="FoundrySterling-Book"/>
              </a:rPr>
              <a:t>Pulse delay time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B2A716C-7ED5-C025-A0C1-D922FFC302F4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A4FF68B-9167-AEB7-D613-FCA1B9BA5146}"/>
              </a:ext>
            </a:extLst>
          </p:cNvPr>
          <p:cNvCxnSpPr>
            <a:cxnSpLocks/>
          </p:cNvCxnSpPr>
          <p:nvPr/>
        </p:nvCxnSpPr>
        <p:spPr>
          <a:xfrm>
            <a:off x="6981547" y="1515024"/>
            <a:ext cx="8213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8F8B18C-2604-DE58-EBDF-92196F88CBEC}"/>
              </a:ext>
            </a:extLst>
          </p:cNvPr>
          <p:cNvCxnSpPr>
            <a:cxnSpLocks/>
          </p:cNvCxnSpPr>
          <p:nvPr/>
        </p:nvCxnSpPr>
        <p:spPr>
          <a:xfrm flipV="1">
            <a:off x="6995093" y="837929"/>
            <a:ext cx="0" cy="677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BBE87A2E-74FA-7A7D-D88F-9134A7126A30}"/>
              </a:ext>
            </a:extLst>
          </p:cNvPr>
          <p:cNvSpPr txBox="1"/>
          <p:nvPr/>
        </p:nvSpPr>
        <p:spPr>
          <a:xfrm>
            <a:off x="5641948" y="826493"/>
            <a:ext cx="1523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600" dirty="0">
                <a:solidFill>
                  <a:srgbClr val="FF0000"/>
                </a:solidFill>
                <a:latin typeface="FoundrySterling-Book"/>
              </a:rPr>
              <a:t>Echo intensity</a:t>
            </a:r>
          </a:p>
        </p:txBody>
      </p:sp>
    </p:spTree>
    <p:extLst>
      <p:ext uri="{BB962C8B-B14F-4D97-AF65-F5344CB8AC3E}">
        <p14:creationId xmlns:p14="http://schemas.microsoft.com/office/powerpoint/2010/main" val="214249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Pulsed EPR Study: Spin-Lattice Relaxation</a:t>
            </a:r>
            <a:endParaRPr lang="en-GB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CC768B-4B1A-A5C4-1782-CF49F270031F}"/>
              </a:ext>
            </a:extLst>
          </p:cNvPr>
          <p:cNvGrpSpPr/>
          <p:nvPr/>
        </p:nvGrpSpPr>
        <p:grpSpPr>
          <a:xfrm>
            <a:off x="1981534" y="916342"/>
            <a:ext cx="4421981" cy="1776758"/>
            <a:chOff x="414338" y="978695"/>
            <a:chExt cx="4421981" cy="1776758"/>
          </a:xfrm>
        </p:grpSpPr>
        <p:pic>
          <p:nvPicPr>
            <p:cNvPr id="3" name="图片 2" descr="Chart&#10;&#10;描述已自动生成">
              <a:extLst>
                <a:ext uri="{FF2B5EF4-FFF2-40B4-BE49-F238E27FC236}">
                  <a16:creationId xmlns:a16="http://schemas.microsoft.com/office/drawing/2014/main" id="{85F15257-C415-11E4-8E21-31BD2E4DD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368"/>
            <a:stretch/>
          </p:blipFill>
          <p:spPr>
            <a:xfrm>
              <a:off x="497840" y="1121569"/>
              <a:ext cx="4338479" cy="1633884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A8EEA51-DF8D-13B7-88FF-D6FCF0A56442}"/>
                </a:ext>
              </a:extLst>
            </p:cNvPr>
            <p:cNvSpPr/>
            <p:nvPr/>
          </p:nvSpPr>
          <p:spPr>
            <a:xfrm>
              <a:off x="414338" y="978695"/>
              <a:ext cx="290506" cy="3929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9DE938-2739-BA8A-82FD-6A6AAAF97652}"/>
              </a:ext>
            </a:extLst>
          </p:cNvPr>
          <p:cNvGrpSpPr/>
          <p:nvPr/>
        </p:nvGrpSpPr>
        <p:grpSpPr>
          <a:xfrm>
            <a:off x="2065036" y="2985455"/>
            <a:ext cx="4276728" cy="3381458"/>
            <a:chOff x="850097" y="2876213"/>
            <a:chExt cx="4276728" cy="3381458"/>
          </a:xfrm>
        </p:grpSpPr>
        <p:pic>
          <p:nvPicPr>
            <p:cNvPr id="27" name="图片 26" descr="Chart&#10;&#10;描述已自动生成">
              <a:extLst>
                <a:ext uri="{FF2B5EF4-FFF2-40B4-BE49-F238E27FC236}">
                  <a16:creationId xmlns:a16="http://schemas.microsoft.com/office/drawing/2014/main" id="{8C467579-DD53-7E4E-17E0-A9592DE3D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90"/>
            <a:stretch/>
          </p:blipFill>
          <p:spPr>
            <a:xfrm>
              <a:off x="850097" y="2876213"/>
              <a:ext cx="4276728" cy="3381458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5A06B94-D22E-BF69-5A54-C0FBE599EF46}"/>
                </a:ext>
              </a:extLst>
            </p:cNvPr>
            <p:cNvSpPr txBox="1"/>
            <p:nvPr/>
          </p:nvSpPr>
          <p:spPr>
            <a:xfrm>
              <a:off x="3843535" y="3876845"/>
              <a:ext cx="95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800" dirty="0">
                  <a:latin typeface="FoundrySterling-Book"/>
                </a:rPr>
                <a:t>9.5 GHz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8464DE-083E-BC24-611E-4D88CB0F0F09}"/>
                </a:ext>
              </a:extLst>
            </p:cNvPr>
            <p:cNvSpPr txBox="1"/>
            <p:nvPr/>
          </p:nvSpPr>
          <p:spPr>
            <a:xfrm>
              <a:off x="3843534" y="5357982"/>
              <a:ext cx="95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800" dirty="0">
                  <a:latin typeface="FoundrySterling-Book"/>
                </a:rPr>
                <a:t>34 GHz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2D3D316-1406-8847-55BA-1D36EA9A9FFB}"/>
              </a:ext>
            </a:extLst>
          </p:cNvPr>
          <p:cNvSpPr txBox="1"/>
          <p:nvPr/>
        </p:nvSpPr>
        <p:spPr>
          <a:xfrm>
            <a:off x="221335" y="1158390"/>
            <a:ext cx="2357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solidFill>
                  <a:srgbClr val="99D8F3"/>
                </a:solidFill>
                <a:latin typeface="FoundrySterling-Book"/>
              </a:rPr>
              <a:t>Measure T</a:t>
            </a:r>
            <a:r>
              <a:rPr lang="en-GB" altLang="zh-CN" sz="1800" baseline="-25000" dirty="0">
                <a:solidFill>
                  <a:srgbClr val="99D8F3"/>
                </a:solidFill>
                <a:latin typeface="FoundrySterling-Book"/>
              </a:rPr>
              <a:t>1</a:t>
            </a:r>
            <a:r>
              <a:rPr lang="en-GB" altLang="zh-CN" sz="1800" dirty="0">
                <a:solidFill>
                  <a:srgbClr val="99D8F3"/>
                </a:solidFill>
                <a:latin typeface="FoundrySterling-Book"/>
              </a:rPr>
              <a:t> by picket-fence sequence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5EFF10F-10BF-328D-1B14-87C99C77B29D}"/>
              </a:ext>
            </a:extLst>
          </p:cNvPr>
          <p:cNvSpPr txBox="1"/>
          <p:nvPr/>
        </p:nvSpPr>
        <p:spPr>
          <a:xfrm>
            <a:off x="6923051" y="1515024"/>
            <a:ext cx="1717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solidFill>
                  <a:srgbClr val="FF0000"/>
                </a:solidFill>
                <a:latin typeface="FoundrySterling-Book"/>
              </a:rPr>
              <a:t>Pulse delay time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B2A716C-7ED5-C025-A0C1-D922FFC302F4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A4FF68B-9167-AEB7-D613-FCA1B9BA5146}"/>
              </a:ext>
            </a:extLst>
          </p:cNvPr>
          <p:cNvCxnSpPr>
            <a:cxnSpLocks/>
          </p:cNvCxnSpPr>
          <p:nvPr/>
        </p:nvCxnSpPr>
        <p:spPr>
          <a:xfrm>
            <a:off x="6981547" y="1515024"/>
            <a:ext cx="8213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8F8B18C-2604-DE58-EBDF-92196F88CBEC}"/>
              </a:ext>
            </a:extLst>
          </p:cNvPr>
          <p:cNvCxnSpPr>
            <a:cxnSpLocks/>
          </p:cNvCxnSpPr>
          <p:nvPr/>
        </p:nvCxnSpPr>
        <p:spPr>
          <a:xfrm flipV="1">
            <a:off x="6995093" y="837929"/>
            <a:ext cx="0" cy="677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BBE87A2E-74FA-7A7D-D88F-9134A7126A30}"/>
              </a:ext>
            </a:extLst>
          </p:cNvPr>
          <p:cNvSpPr txBox="1"/>
          <p:nvPr/>
        </p:nvSpPr>
        <p:spPr>
          <a:xfrm>
            <a:off x="5641948" y="826493"/>
            <a:ext cx="1523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600" dirty="0">
                <a:solidFill>
                  <a:srgbClr val="FF0000"/>
                </a:solidFill>
                <a:latin typeface="FoundrySterling-Book"/>
              </a:rPr>
              <a:t>Echo intensity</a:t>
            </a:r>
          </a:p>
        </p:txBody>
      </p:sp>
    </p:spTree>
    <p:extLst>
      <p:ext uri="{BB962C8B-B14F-4D97-AF65-F5344CB8AC3E}">
        <p14:creationId xmlns:p14="http://schemas.microsoft.com/office/powerpoint/2010/main" val="295514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Pulsed EPR Study: Spin-Lattice Relaxation</a:t>
            </a:r>
            <a:endParaRPr lang="en-GB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CC768B-4B1A-A5C4-1782-CF49F270031F}"/>
              </a:ext>
            </a:extLst>
          </p:cNvPr>
          <p:cNvGrpSpPr/>
          <p:nvPr/>
        </p:nvGrpSpPr>
        <p:grpSpPr>
          <a:xfrm>
            <a:off x="1981534" y="916342"/>
            <a:ext cx="4421981" cy="1776758"/>
            <a:chOff x="414338" y="978695"/>
            <a:chExt cx="4421981" cy="1776758"/>
          </a:xfrm>
        </p:grpSpPr>
        <p:pic>
          <p:nvPicPr>
            <p:cNvPr id="3" name="图片 2" descr="Chart&#10;&#10;描述已自动生成">
              <a:extLst>
                <a:ext uri="{FF2B5EF4-FFF2-40B4-BE49-F238E27FC236}">
                  <a16:creationId xmlns:a16="http://schemas.microsoft.com/office/drawing/2014/main" id="{85F15257-C415-11E4-8E21-31BD2E4DD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368"/>
            <a:stretch/>
          </p:blipFill>
          <p:spPr>
            <a:xfrm>
              <a:off x="497840" y="1121569"/>
              <a:ext cx="4338479" cy="1633884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A8EEA51-DF8D-13B7-88FF-D6FCF0A56442}"/>
                </a:ext>
              </a:extLst>
            </p:cNvPr>
            <p:cNvSpPr/>
            <p:nvPr/>
          </p:nvSpPr>
          <p:spPr>
            <a:xfrm>
              <a:off x="414338" y="978695"/>
              <a:ext cx="290506" cy="3929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9DE938-2739-BA8A-82FD-6A6AAAF97652}"/>
              </a:ext>
            </a:extLst>
          </p:cNvPr>
          <p:cNvGrpSpPr/>
          <p:nvPr/>
        </p:nvGrpSpPr>
        <p:grpSpPr>
          <a:xfrm>
            <a:off x="2065036" y="2985455"/>
            <a:ext cx="4276728" cy="3381458"/>
            <a:chOff x="850097" y="2876213"/>
            <a:chExt cx="4276728" cy="3381458"/>
          </a:xfrm>
        </p:grpSpPr>
        <p:pic>
          <p:nvPicPr>
            <p:cNvPr id="27" name="图片 26" descr="Chart&#10;&#10;描述已自动生成">
              <a:extLst>
                <a:ext uri="{FF2B5EF4-FFF2-40B4-BE49-F238E27FC236}">
                  <a16:creationId xmlns:a16="http://schemas.microsoft.com/office/drawing/2014/main" id="{8C467579-DD53-7E4E-17E0-A9592DE3D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90"/>
            <a:stretch/>
          </p:blipFill>
          <p:spPr>
            <a:xfrm>
              <a:off x="850097" y="2876213"/>
              <a:ext cx="4276728" cy="3381458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5A06B94-D22E-BF69-5A54-C0FBE599EF46}"/>
                </a:ext>
              </a:extLst>
            </p:cNvPr>
            <p:cNvSpPr txBox="1"/>
            <p:nvPr/>
          </p:nvSpPr>
          <p:spPr>
            <a:xfrm>
              <a:off x="3843535" y="3876845"/>
              <a:ext cx="95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800" dirty="0">
                  <a:latin typeface="FoundrySterling-Book"/>
                </a:rPr>
                <a:t>9.5 GHz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8464DE-083E-BC24-611E-4D88CB0F0F09}"/>
                </a:ext>
              </a:extLst>
            </p:cNvPr>
            <p:cNvSpPr txBox="1"/>
            <p:nvPr/>
          </p:nvSpPr>
          <p:spPr>
            <a:xfrm>
              <a:off x="3843534" y="5357982"/>
              <a:ext cx="95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800" dirty="0">
                  <a:latin typeface="FoundrySterling-Book"/>
                </a:rPr>
                <a:t>34 GHz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2D3D316-1406-8847-55BA-1D36EA9A9FFB}"/>
              </a:ext>
            </a:extLst>
          </p:cNvPr>
          <p:cNvSpPr txBox="1"/>
          <p:nvPr/>
        </p:nvSpPr>
        <p:spPr>
          <a:xfrm>
            <a:off x="221335" y="1158390"/>
            <a:ext cx="2357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solidFill>
                  <a:srgbClr val="99D8F3"/>
                </a:solidFill>
                <a:latin typeface="FoundrySterling-Book"/>
              </a:rPr>
              <a:t>Measure T</a:t>
            </a:r>
            <a:r>
              <a:rPr lang="en-GB" altLang="zh-CN" sz="1800" baseline="-25000" dirty="0">
                <a:solidFill>
                  <a:srgbClr val="99D8F3"/>
                </a:solidFill>
                <a:latin typeface="FoundrySterling-Book"/>
              </a:rPr>
              <a:t>1</a:t>
            </a:r>
            <a:r>
              <a:rPr lang="en-GB" altLang="zh-CN" sz="1800" dirty="0">
                <a:solidFill>
                  <a:srgbClr val="99D8F3"/>
                </a:solidFill>
                <a:latin typeface="FoundrySterling-Book"/>
              </a:rPr>
              <a:t> by picket-fence sequence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5EFF10F-10BF-328D-1B14-87C99C77B29D}"/>
              </a:ext>
            </a:extLst>
          </p:cNvPr>
          <p:cNvSpPr txBox="1"/>
          <p:nvPr/>
        </p:nvSpPr>
        <p:spPr>
          <a:xfrm>
            <a:off x="6923051" y="1515024"/>
            <a:ext cx="1717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solidFill>
                  <a:srgbClr val="FF0000"/>
                </a:solidFill>
                <a:latin typeface="FoundrySterling-Book"/>
              </a:rPr>
              <a:t>Pulse delay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63618A-5C0F-4971-B347-E1C340DB4731}"/>
                  </a:ext>
                </a:extLst>
              </p:cNvPr>
              <p:cNvSpPr txBox="1"/>
              <p:nvPr/>
            </p:nvSpPr>
            <p:spPr>
              <a:xfrm>
                <a:off x="6322555" y="3915587"/>
                <a:ext cx="2235657" cy="94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1800" dirty="0">
                    <a:latin typeface="FoundrySterling-Book"/>
                  </a:rPr>
                  <a:t> vs.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1800" dirty="0">
                    <a:latin typeface="FoundrySterling-Book"/>
                  </a:rPr>
                  <a:t> is fitted by direct and Raman relaxation processes</a:t>
                </a:r>
                <a:endParaRPr lang="zh-CN" altLang="en-US" sz="1800" dirty="0">
                  <a:latin typeface="FoundrySterling-Book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63618A-5C0F-4971-B347-E1C340DB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555" y="3915587"/>
                <a:ext cx="2235657" cy="941155"/>
              </a:xfrm>
              <a:prstGeom prst="rect">
                <a:avLst/>
              </a:prstGeom>
              <a:blipFill>
                <a:blip r:embed="rId4"/>
                <a:stretch>
                  <a:fillRect l="-2180" t="-2581" b="-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CB2A716C-7ED5-C025-A0C1-D922FFC302F4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A4FF68B-9167-AEB7-D613-FCA1B9BA5146}"/>
              </a:ext>
            </a:extLst>
          </p:cNvPr>
          <p:cNvCxnSpPr>
            <a:cxnSpLocks/>
          </p:cNvCxnSpPr>
          <p:nvPr/>
        </p:nvCxnSpPr>
        <p:spPr>
          <a:xfrm>
            <a:off x="6981547" y="1515024"/>
            <a:ext cx="8213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8F8B18C-2604-DE58-EBDF-92196F88CBEC}"/>
              </a:ext>
            </a:extLst>
          </p:cNvPr>
          <p:cNvCxnSpPr>
            <a:cxnSpLocks/>
          </p:cNvCxnSpPr>
          <p:nvPr/>
        </p:nvCxnSpPr>
        <p:spPr>
          <a:xfrm flipV="1">
            <a:off x="6995093" y="837929"/>
            <a:ext cx="0" cy="677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BBE87A2E-74FA-7A7D-D88F-9134A7126A30}"/>
              </a:ext>
            </a:extLst>
          </p:cNvPr>
          <p:cNvSpPr txBox="1"/>
          <p:nvPr/>
        </p:nvSpPr>
        <p:spPr>
          <a:xfrm>
            <a:off x="5641948" y="826493"/>
            <a:ext cx="1523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600" dirty="0">
                <a:solidFill>
                  <a:srgbClr val="FF0000"/>
                </a:solidFill>
                <a:latin typeface="FoundrySterling-Book"/>
              </a:rPr>
              <a:t>Echo intensity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491274-2AC4-4832-28B6-E9E37CDC7905}"/>
              </a:ext>
            </a:extLst>
          </p:cNvPr>
          <p:cNvCxnSpPr>
            <a:cxnSpLocks/>
          </p:cNvCxnSpPr>
          <p:nvPr/>
        </p:nvCxnSpPr>
        <p:spPr>
          <a:xfrm>
            <a:off x="5831840" y="3671147"/>
            <a:ext cx="509924" cy="392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4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23ECB31-65F1-D452-5A98-DC0169C5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07" b="8807"/>
          <a:stretch/>
        </p:blipFill>
        <p:spPr>
          <a:xfrm rot="21403848">
            <a:off x="100083" y="3202984"/>
            <a:ext cx="3795167" cy="2941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56985" y="2435628"/>
            <a:ext cx="1435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dirty="0">
                <a:latin typeface="FoundrySterling-Book"/>
              </a:rPr>
              <a:t>“Cutting”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Magnetic Zigzag Edge States in Graphene Nanoribbon</a:t>
            </a:r>
            <a:endParaRPr lang="en-GB" altLang="zh-CN" dirty="0"/>
          </a:p>
        </p:txBody>
      </p:sp>
      <p:pic>
        <p:nvPicPr>
          <p:cNvPr id="11" name="图片 10" descr="Background pattern&#10;&#10;描述已自动生成">
            <a:extLst>
              <a:ext uri="{FF2B5EF4-FFF2-40B4-BE49-F238E27FC236}">
                <a16:creationId xmlns:a16="http://schemas.microsoft.com/office/drawing/2014/main" id="{D2B26689-25AD-8D27-C4C1-F84B8C1D6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76" y="1357875"/>
            <a:ext cx="2643238" cy="20340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183EBD-9292-EB1C-B238-18B351124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408" y="1716593"/>
            <a:ext cx="2757753" cy="721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515DB5-E058-1693-10A9-F3CB6FB3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187" y="1390234"/>
            <a:ext cx="925883" cy="70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B93DE8C1-FE3B-D129-7ED6-15D051E94D4C}"/>
              </a:ext>
            </a:extLst>
          </p:cNvPr>
          <p:cNvSpPr/>
          <p:nvPr/>
        </p:nvSpPr>
        <p:spPr>
          <a:xfrm>
            <a:off x="3420533" y="2097046"/>
            <a:ext cx="1347894" cy="277878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E12597A6-B8E8-D1DD-AA0F-C6194FC34D2F}"/>
              </a:ext>
            </a:extLst>
          </p:cNvPr>
          <p:cNvSpPr txBox="1"/>
          <p:nvPr/>
        </p:nvSpPr>
        <p:spPr>
          <a:xfrm>
            <a:off x="321989" y="4606240"/>
            <a:ext cx="92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800" dirty="0">
                <a:latin typeface="FoundrySterling-Book"/>
              </a:rPr>
              <a:t>Gapless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98457ACB-5022-B2EF-5C2A-4F968B3C6EF1}"/>
              </a:ext>
            </a:extLst>
          </p:cNvPr>
          <p:cNvSpPr txBox="1"/>
          <p:nvPr/>
        </p:nvSpPr>
        <p:spPr>
          <a:xfrm>
            <a:off x="4892868" y="917798"/>
            <a:ext cx="321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US" sz="2400" dirty="0">
                <a:latin typeface="FoundrySterling-Book"/>
              </a:rPr>
              <a:t>1D zigzag graphene nanoribbon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E7A1A9E6-F17F-FE34-7786-C92C451C759B}"/>
              </a:ext>
            </a:extLst>
          </p:cNvPr>
          <p:cNvSpPr txBox="1"/>
          <p:nvPr/>
        </p:nvSpPr>
        <p:spPr>
          <a:xfrm>
            <a:off x="1056992" y="896210"/>
            <a:ext cx="183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400" dirty="0">
                <a:latin typeface="FoundrySterling-Book"/>
              </a:rPr>
              <a:t>2D graphene</a:t>
            </a:r>
          </a:p>
        </p:txBody>
      </p:sp>
      <p:pic>
        <p:nvPicPr>
          <p:cNvPr id="20" name="图片 19" descr="Chart&#10;&#10;低可信度描述已自动生成">
            <a:extLst>
              <a:ext uri="{FF2B5EF4-FFF2-40B4-BE49-F238E27FC236}">
                <a16:creationId xmlns:a16="http://schemas.microsoft.com/office/drawing/2014/main" id="{139BCCAC-6011-7957-9E38-2622901FE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5449" y="4415038"/>
            <a:ext cx="2658668" cy="987107"/>
          </a:xfrm>
          <a:prstGeom prst="rect">
            <a:avLst/>
          </a:prstGeom>
        </p:spPr>
      </p:pic>
      <p:sp>
        <p:nvSpPr>
          <p:cNvPr id="36" name="TextBox 2">
            <a:extLst>
              <a:ext uri="{FF2B5EF4-FFF2-40B4-BE49-F238E27FC236}">
                <a16:creationId xmlns:a16="http://schemas.microsoft.com/office/drawing/2014/main" id="{854AA4BC-3102-42A3-7EA3-44A3CD956F0A}"/>
              </a:ext>
            </a:extLst>
          </p:cNvPr>
          <p:cNvSpPr txBox="1"/>
          <p:nvPr/>
        </p:nvSpPr>
        <p:spPr>
          <a:xfrm>
            <a:off x="5145907" y="5441947"/>
            <a:ext cx="3375338" cy="3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FoundrySterling-Book"/>
              </a:rPr>
              <a:t>Band gap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44AAE6-D475-0B31-BB00-6167F5881AC0}"/>
              </a:ext>
            </a:extLst>
          </p:cNvPr>
          <p:cNvSpPr txBox="1"/>
          <p:nvPr/>
        </p:nvSpPr>
        <p:spPr>
          <a:xfrm>
            <a:off x="5145907" y="5667785"/>
            <a:ext cx="3475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FoundrySterling-Book"/>
              </a:rPr>
              <a:t>Spin-polarized zigzag edge states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4591F0B-BA8F-E49B-6C7F-A226FDD79A7F}"/>
              </a:ext>
            </a:extLst>
          </p:cNvPr>
          <p:cNvGrpSpPr/>
          <p:nvPr/>
        </p:nvGrpSpPr>
        <p:grpSpPr>
          <a:xfrm>
            <a:off x="5016215" y="5069538"/>
            <a:ext cx="129690" cy="281750"/>
            <a:chOff x="5016215" y="5069538"/>
            <a:chExt cx="129690" cy="281750"/>
          </a:xfrm>
        </p:grpSpPr>
        <p:sp>
          <p:nvSpPr>
            <p:cNvPr id="47" name="流程图: 接点 46">
              <a:extLst>
                <a:ext uri="{FF2B5EF4-FFF2-40B4-BE49-F238E27FC236}">
                  <a16:creationId xmlns:a16="http://schemas.microsoft.com/office/drawing/2014/main" id="{8E583467-9E0F-CC61-C2EC-428561130097}"/>
                </a:ext>
              </a:extLst>
            </p:cNvPr>
            <p:cNvSpPr/>
            <p:nvPr/>
          </p:nvSpPr>
          <p:spPr>
            <a:xfrm>
              <a:off x="5016215" y="5128324"/>
              <a:ext cx="129689" cy="126189"/>
            </a:xfrm>
            <a:prstGeom prst="flowChartConnector">
              <a:avLst/>
            </a:prstGeom>
            <a:solidFill>
              <a:srgbClr val="2C74CB"/>
            </a:solidFill>
            <a:ln>
              <a:solidFill>
                <a:srgbClr val="2C74C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箭头: 上 44">
              <a:extLst>
                <a:ext uri="{FF2B5EF4-FFF2-40B4-BE49-F238E27FC236}">
                  <a16:creationId xmlns:a16="http://schemas.microsoft.com/office/drawing/2014/main" id="{DABD8B5E-0CEF-D29E-D31F-1D2998A00824}"/>
                </a:ext>
              </a:extLst>
            </p:cNvPr>
            <p:cNvSpPr/>
            <p:nvPr/>
          </p:nvSpPr>
          <p:spPr>
            <a:xfrm rot="10800000">
              <a:off x="5016216" y="5069538"/>
              <a:ext cx="129689" cy="281750"/>
            </a:xfrm>
            <a:prstGeom prst="upArrow">
              <a:avLst/>
            </a:prstGeom>
            <a:solidFill>
              <a:srgbClr val="2C74C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9FB9F2B-6849-3F41-5367-62B9F172031A}"/>
              </a:ext>
            </a:extLst>
          </p:cNvPr>
          <p:cNvGrpSpPr/>
          <p:nvPr/>
        </p:nvGrpSpPr>
        <p:grpSpPr>
          <a:xfrm>
            <a:off x="5016218" y="4415334"/>
            <a:ext cx="129689" cy="281751"/>
            <a:chOff x="5016218" y="4415334"/>
            <a:chExt cx="129689" cy="281751"/>
          </a:xfrm>
        </p:grpSpPr>
        <p:sp>
          <p:nvSpPr>
            <p:cNvPr id="44" name="流程图: 接点 43">
              <a:extLst>
                <a:ext uri="{FF2B5EF4-FFF2-40B4-BE49-F238E27FC236}">
                  <a16:creationId xmlns:a16="http://schemas.microsoft.com/office/drawing/2014/main" id="{53EEE40C-9D34-D426-6798-60047B9F87BB}"/>
                </a:ext>
              </a:extLst>
            </p:cNvPr>
            <p:cNvSpPr/>
            <p:nvPr/>
          </p:nvSpPr>
          <p:spPr>
            <a:xfrm>
              <a:off x="5016218" y="4512110"/>
              <a:ext cx="129689" cy="126189"/>
            </a:xfrm>
            <a:prstGeom prst="flowChartConnector">
              <a:avLst/>
            </a:prstGeom>
            <a:solidFill>
              <a:srgbClr val="B32757"/>
            </a:solidFill>
            <a:ln>
              <a:solidFill>
                <a:srgbClr val="B3275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箭头: 上 41">
              <a:extLst>
                <a:ext uri="{FF2B5EF4-FFF2-40B4-BE49-F238E27FC236}">
                  <a16:creationId xmlns:a16="http://schemas.microsoft.com/office/drawing/2014/main" id="{794BC20D-B60E-7F50-F1A2-CA7BA297233F}"/>
                </a:ext>
              </a:extLst>
            </p:cNvPr>
            <p:cNvSpPr/>
            <p:nvPr/>
          </p:nvSpPr>
          <p:spPr>
            <a:xfrm>
              <a:off x="5016218" y="4415334"/>
              <a:ext cx="129689" cy="281751"/>
            </a:xfrm>
            <a:prstGeom prst="upArrow">
              <a:avLst/>
            </a:prstGeom>
            <a:solidFill>
              <a:srgbClr val="B327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TextBox 2">
            <a:extLst>
              <a:ext uri="{FF2B5EF4-FFF2-40B4-BE49-F238E27FC236}">
                <a16:creationId xmlns:a16="http://schemas.microsoft.com/office/drawing/2014/main" id="{3AFE68B7-FE36-7E48-94C1-B8784163A885}"/>
              </a:ext>
            </a:extLst>
          </p:cNvPr>
          <p:cNvSpPr txBox="1"/>
          <p:nvPr/>
        </p:nvSpPr>
        <p:spPr>
          <a:xfrm>
            <a:off x="4140536" y="4390538"/>
            <a:ext cx="94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800" dirty="0">
                <a:solidFill>
                  <a:srgbClr val="B32757"/>
                </a:solidFill>
                <a:latin typeface="FoundrySterling-Book"/>
              </a:rPr>
              <a:t>Spin up</a:t>
            </a: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46512C53-D42B-FEAF-DF8D-4693515E4E98}"/>
              </a:ext>
            </a:extLst>
          </p:cNvPr>
          <p:cNvSpPr txBox="1"/>
          <p:nvPr/>
        </p:nvSpPr>
        <p:spPr>
          <a:xfrm>
            <a:off x="3883355" y="4981957"/>
            <a:ext cx="120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800" dirty="0">
                <a:solidFill>
                  <a:srgbClr val="2C74CB"/>
                </a:solidFill>
                <a:latin typeface="FoundrySterling-Book"/>
              </a:rPr>
              <a:t>Spin down</a:t>
            </a:r>
          </a:p>
        </p:txBody>
      </p:sp>
      <p:pic>
        <p:nvPicPr>
          <p:cNvPr id="52" name="图片 51" descr="A picture containing text, electronics&#10;&#10;描述已自动生成">
            <a:extLst>
              <a:ext uri="{FF2B5EF4-FFF2-40B4-BE49-F238E27FC236}">
                <a16:creationId xmlns:a16="http://schemas.microsoft.com/office/drawing/2014/main" id="{29A904D8-DB54-A988-0B7D-BB42DFF86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363" y="2507145"/>
            <a:ext cx="2368322" cy="1506069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101DC6EA-E667-AC19-582C-FB64BC6CB609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32961A59-7B37-4D8B-ABE0-67787B97FEC4}"/>
              </a:ext>
            </a:extLst>
          </p:cNvPr>
          <p:cNvSpPr txBox="1"/>
          <p:nvPr/>
        </p:nvSpPr>
        <p:spPr>
          <a:xfrm>
            <a:off x="5837270" y="3951989"/>
            <a:ext cx="15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altLang="zh-CN" sz="1800" dirty="0">
                <a:latin typeface="FoundrySterling-Book"/>
              </a:rPr>
              <a:t>Band structure</a:t>
            </a:r>
            <a:endParaRPr lang="en-US" sz="1800" dirty="0">
              <a:latin typeface="FoundrySterling-Book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CAB42C39-98B0-1C9D-FB4C-26F2F82A9798}"/>
              </a:ext>
            </a:extLst>
          </p:cNvPr>
          <p:cNvSpPr txBox="1"/>
          <p:nvPr/>
        </p:nvSpPr>
        <p:spPr>
          <a:xfrm>
            <a:off x="1257401" y="5657150"/>
            <a:ext cx="15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altLang="zh-CN" sz="1800" dirty="0">
                <a:latin typeface="FoundrySterling-Book"/>
              </a:rPr>
              <a:t>Band structure</a:t>
            </a:r>
            <a:endParaRPr lang="en-US" sz="1800" dirty="0">
              <a:latin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2399579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Pulsed EPR Study: Spin-Lattice Relaxation</a:t>
            </a:r>
            <a:endParaRPr lang="en-GB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CC768B-4B1A-A5C4-1782-CF49F270031F}"/>
              </a:ext>
            </a:extLst>
          </p:cNvPr>
          <p:cNvGrpSpPr/>
          <p:nvPr/>
        </p:nvGrpSpPr>
        <p:grpSpPr>
          <a:xfrm>
            <a:off x="1981534" y="916342"/>
            <a:ext cx="4421981" cy="1776758"/>
            <a:chOff x="414338" y="978695"/>
            <a:chExt cx="4421981" cy="1776758"/>
          </a:xfrm>
        </p:grpSpPr>
        <p:pic>
          <p:nvPicPr>
            <p:cNvPr id="3" name="图片 2" descr="Chart&#10;&#10;描述已自动生成">
              <a:extLst>
                <a:ext uri="{FF2B5EF4-FFF2-40B4-BE49-F238E27FC236}">
                  <a16:creationId xmlns:a16="http://schemas.microsoft.com/office/drawing/2014/main" id="{85F15257-C415-11E4-8E21-31BD2E4DD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368"/>
            <a:stretch/>
          </p:blipFill>
          <p:spPr>
            <a:xfrm>
              <a:off x="497840" y="1121569"/>
              <a:ext cx="4338479" cy="1633884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A8EEA51-DF8D-13B7-88FF-D6FCF0A56442}"/>
                </a:ext>
              </a:extLst>
            </p:cNvPr>
            <p:cNvSpPr/>
            <p:nvPr/>
          </p:nvSpPr>
          <p:spPr>
            <a:xfrm>
              <a:off x="414338" y="978695"/>
              <a:ext cx="290506" cy="3929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9DE938-2739-BA8A-82FD-6A6AAAF97652}"/>
              </a:ext>
            </a:extLst>
          </p:cNvPr>
          <p:cNvGrpSpPr/>
          <p:nvPr/>
        </p:nvGrpSpPr>
        <p:grpSpPr>
          <a:xfrm>
            <a:off x="2065036" y="2985455"/>
            <a:ext cx="4276728" cy="3381458"/>
            <a:chOff x="850097" y="2876213"/>
            <a:chExt cx="4276728" cy="3381458"/>
          </a:xfrm>
        </p:grpSpPr>
        <p:pic>
          <p:nvPicPr>
            <p:cNvPr id="27" name="图片 26" descr="Chart&#10;&#10;描述已自动生成">
              <a:extLst>
                <a:ext uri="{FF2B5EF4-FFF2-40B4-BE49-F238E27FC236}">
                  <a16:creationId xmlns:a16="http://schemas.microsoft.com/office/drawing/2014/main" id="{8C467579-DD53-7E4E-17E0-A9592DE3D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90"/>
            <a:stretch/>
          </p:blipFill>
          <p:spPr>
            <a:xfrm>
              <a:off x="850097" y="2876213"/>
              <a:ext cx="4276728" cy="3381458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5A06B94-D22E-BF69-5A54-C0FBE599EF46}"/>
                </a:ext>
              </a:extLst>
            </p:cNvPr>
            <p:cNvSpPr txBox="1"/>
            <p:nvPr/>
          </p:nvSpPr>
          <p:spPr>
            <a:xfrm>
              <a:off x="3843535" y="3876845"/>
              <a:ext cx="95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800" dirty="0">
                  <a:latin typeface="FoundrySterling-Book"/>
                </a:rPr>
                <a:t>9.5 GHz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B8464DE-083E-BC24-611E-4D88CB0F0F09}"/>
                </a:ext>
              </a:extLst>
            </p:cNvPr>
            <p:cNvSpPr txBox="1"/>
            <p:nvPr/>
          </p:nvSpPr>
          <p:spPr>
            <a:xfrm>
              <a:off x="3843534" y="5357982"/>
              <a:ext cx="9536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800" dirty="0">
                  <a:latin typeface="FoundrySterling-Book"/>
                </a:rPr>
                <a:t>34 GHz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2D3D316-1406-8847-55BA-1D36EA9A9FFB}"/>
              </a:ext>
            </a:extLst>
          </p:cNvPr>
          <p:cNvSpPr txBox="1"/>
          <p:nvPr/>
        </p:nvSpPr>
        <p:spPr>
          <a:xfrm>
            <a:off x="221335" y="1158390"/>
            <a:ext cx="2357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solidFill>
                  <a:srgbClr val="99D8F3"/>
                </a:solidFill>
                <a:latin typeface="FoundrySterling-Book"/>
              </a:rPr>
              <a:t>Measure T</a:t>
            </a:r>
            <a:r>
              <a:rPr lang="en-GB" altLang="zh-CN" sz="1800" baseline="-25000" dirty="0">
                <a:solidFill>
                  <a:srgbClr val="99D8F3"/>
                </a:solidFill>
                <a:latin typeface="FoundrySterling-Book"/>
              </a:rPr>
              <a:t>1</a:t>
            </a:r>
            <a:r>
              <a:rPr lang="en-GB" altLang="zh-CN" sz="1800" dirty="0">
                <a:solidFill>
                  <a:srgbClr val="99D8F3"/>
                </a:solidFill>
                <a:latin typeface="FoundrySterling-Book"/>
              </a:rPr>
              <a:t> by picket-fence sequence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5EFF10F-10BF-328D-1B14-87C99C77B29D}"/>
              </a:ext>
            </a:extLst>
          </p:cNvPr>
          <p:cNvSpPr txBox="1"/>
          <p:nvPr/>
        </p:nvSpPr>
        <p:spPr>
          <a:xfrm>
            <a:off x="6923051" y="1515024"/>
            <a:ext cx="1717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solidFill>
                  <a:srgbClr val="FF0000"/>
                </a:solidFill>
                <a:latin typeface="FoundrySterling-Book"/>
              </a:rPr>
              <a:t>Pulse delay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63618A-5C0F-4971-B347-E1C340DB4731}"/>
                  </a:ext>
                </a:extLst>
              </p:cNvPr>
              <p:cNvSpPr txBox="1"/>
              <p:nvPr/>
            </p:nvSpPr>
            <p:spPr>
              <a:xfrm>
                <a:off x="6322555" y="3915587"/>
                <a:ext cx="2235657" cy="94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1800" dirty="0">
                    <a:latin typeface="FoundrySterling-Book"/>
                  </a:rPr>
                  <a:t> vs.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1800" dirty="0">
                    <a:latin typeface="FoundrySterling-Book"/>
                  </a:rPr>
                  <a:t> is fitted by direct and Raman relaxation processes</a:t>
                </a:r>
                <a:endParaRPr lang="zh-CN" altLang="en-US" sz="1800" dirty="0">
                  <a:latin typeface="FoundrySterling-Book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63618A-5C0F-4971-B347-E1C340DB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555" y="3915587"/>
                <a:ext cx="2235657" cy="941155"/>
              </a:xfrm>
              <a:prstGeom prst="rect">
                <a:avLst/>
              </a:prstGeom>
              <a:blipFill>
                <a:blip r:embed="rId4"/>
                <a:stretch>
                  <a:fillRect l="-2180" t="-2581" b="-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CEC8C49-B82F-BB12-B57B-9BBA926F9673}"/>
                  </a:ext>
                </a:extLst>
              </p:cNvPr>
              <p:cNvSpPr txBox="1"/>
              <p:nvPr/>
            </p:nvSpPr>
            <p:spPr>
              <a:xfrm>
                <a:off x="82551" y="3915587"/>
                <a:ext cx="19716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FoundrySterling-Book"/>
                  </a:rPr>
                  <a:t> </a:t>
                </a:r>
                <a:r>
                  <a:rPr lang="de-DE" altLang="zh-CN" sz="1800" dirty="0">
                    <a:latin typeface="FoundrySterling-Book"/>
                  </a:rPr>
                  <a:t>reaches 0.6-15 ms for T &gt; 80 K in dOTP solution</a:t>
                </a:r>
                <a:endParaRPr lang="zh-CN" altLang="en-US" sz="1800" dirty="0">
                  <a:latin typeface="FoundrySterling-Book"/>
                </a:endParaRPr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CEC8C49-B82F-BB12-B57B-9BBA926F9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1" y="3915587"/>
                <a:ext cx="1971673" cy="923330"/>
              </a:xfrm>
              <a:prstGeom prst="rect">
                <a:avLst/>
              </a:prstGeom>
              <a:blipFill>
                <a:blip r:embed="rId5"/>
                <a:stretch>
                  <a:fillRect l="-2786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CB2A716C-7ED5-C025-A0C1-D922FFC302F4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A4FF68B-9167-AEB7-D613-FCA1B9BA5146}"/>
              </a:ext>
            </a:extLst>
          </p:cNvPr>
          <p:cNvCxnSpPr>
            <a:cxnSpLocks/>
          </p:cNvCxnSpPr>
          <p:nvPr/>
        </p:nvCxnSpPr>
        <p:spPr>
          <a:xfrm>
            <a:off x="6981547" y="1515024"/>
            <a:ext cx="8213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8F8B18C-2604-DE58-EBDF-92196F88CBEC}"/>
              </a:ext>
            </a:extLst>
          </p:cNvPr>
          <p:cNvCxnSpPr>
            <a:cxnSpLocks/>
          </p:cNvCxnSpPr>
          <p:nvPr/>
        </p:nvCxnSpPr>
        <p:spPr>
          <a:xfrm flipV="1">
            <a:off x="6995093" y="837929"/>
            <a:ext cx="0" cy="677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BBE87A2E-74FA-7A7D-D88F-9134A7126A30}"/>
              </a:ext>
            </a:extLst>
          </p:cNvPr>
          <p:cNvSpPr txBox="1"/>
          <p:nvPr/>
        </p:nvSpPr>
        <p:spPr>
          <a:xfrm>
            <a:off x="5641948" y="826493"/>
            <a:ext cx="1523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600" dirty="0">
                <a:solidFill>
                  <a:srgbClr val="FF0000"/>
                </a:solidFill>
                <a:latin typeface="FoundrySterling-Book"/>
              </a:rPr>
              <a:t>Echo intensity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3D8B657-F0C0-2BC8-EC35-94D4FAB96D1B}"/>
              </a:ext>
            </a:extLst>
          </p:cNvPr>
          <p:cNvCxnSpPr>
            <a:cxnSpLocks/>
          </p:cNvCxnSpPr>
          <p:nvPr/>
        </p:nvCxnSpPr>
        <p:spPr>
          <a:xfrm>
            <a:off x="5831840" y="3671147"/>
            <a:ext cx="509924" cy="392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083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Spin Coherence</a:t>
            </a:r>
            <a:endParaRPr lang="en-GB" altLang="zh-CN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C3F1785-A985-E275-C6FB-2E9419847C13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1052250"/>
            <a:ext cx="5991033" cy="1398369"/>
            <a:chOff x="181976" y="696654"/>
            <a:chExt cx="6536134" cy="1525601"/>
          </a:xfrm>
        </p:grpSpPr>
        <p:pic>
          <p:nvPicPr>
            <p:cNvPr id="12" name="图片 11" descr="Diagram&#10;&#10;描述已自动生成">
              <a:extLst>
                <a:ext uri="{FF2B5EF4-FFF2-40B4-BE49-F238E27FC236}">
                  <a16:creationId xmlns:a16="http://schemas.microsoft.com/office/drawing/2014/main" id="{69302E85-1BDA-3C01-C28B-D67114967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981" r="27338" b="63032"/>
            <a:stretch/>
          </p:blipFill>
          <p:spPr>
            <a:xfrm>
              <a:off x="181976" y="696654"/>
              <a:ext cx="6536134" cy="1525601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7FA3801-C052-A33D-3E79-8F4DC1FA3EEA}"/>
                </a:ext>
              </a:extLst>
            </p:cNvPr>
            <p:cNvSpPr/>
            <p:nvPr/>
          </p:nvSpPr>
          <p:spPr>
            <a:xfrm>
              <a:off x="408004" y="700274"/>
              <a:ext cx="219017" cy="22959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BD9C7FA8-8C35-48CD-506C-3EAF661B2AA9}"/>
              </a:ext>
            </a:extLst>
          </p:cNvPr>
          <p:cNvSpPr txBox="1"/>
          <p:nvPr/>
        </p:nvSpPr>
        <p:spPr>
          <a:xfrm>
            <a:off x="6198212" y="1151269"/>
            <a:ext cx="250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800" dirty="0">
                <a:latin typeface="FoundrySterling-Book"/>
              </a:rPr>
              <a:t>Carr-Purcell-Meiboom-Gill (CPMG) sequence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3551600-FA85-03ED-CF29-077B11F7D8F8}"/>
                  </a:ext>
                </a:extLst>
              </p:cNvPr>
              <p:cNvSpPr txBox="1"/>
              <p:nvPr/>
            </p:nvSpPr>
            <p:spPr>
              <a:xfrm>
                <a:off x="6278563" y="1851948"/>
                <a:ext cx="2074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dirty="0"/>
                  <a:t>(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altLang="zh-CN" sz="1800" dirty="0">
                    <a:latin typeface="FoundrySterling-Book"/>
                  </a:rPr>
                  <a:t>: Hahn echo)</a:t>
                </a:r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3551600-FA85-03ED-CF29-077B11F7D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63" y="1851948"/>
                <a:ext cx="2074855" cy="369332"/>
              </a:xfrm>
              <a:prstGeom prst="rect">
                <a:avLst/>
              </a:prstGeom>
              <a:blipFill>
                <a:blip r:embed="rId4"/>
                <a:stretch>
                  <a:fillRect l="-2647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3530B31D-8DDF-E7B0-2D1E-7F11D87C7ED0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9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46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Spin Coherence</a:t>
            </a:r>
            <a:endParaRPr lang="en-GB" altLang="zh-CN" dirty="0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128C1543-B1DC-9288-1D59-605BFA7BD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9" r="28228"/>
          <a:stretch/>
        </p:blipFill>
        <p:spPr>
          <a:xfrm>
            <a:off x="407930" y="3157202"/>
            <a:ext cx="5468084" cy="21081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09253B3-EE11-0F84-7346-92D08DDC3669}"/>
              </a:ext>
            </a:extLst>
          </p:cNvPr>
          <p:cNvSpPr txBox="1"/>
          <p:nvPr/>
        </p:nvSpPr>
        <p:spPr>
          <a:xfrm>
            <a:off x="1088116" y="5466487"/>
            <a:ext cx="46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800" dirty="0">
                <a:latin typeface="FoundrySterling-Book"/>
              </a:rPr>
              <a:t>Echo decay with nuclear modulation effect</a:t>
            </a:r>
            <a:endParaRPr lang="zh-CN" altLang="en-US" sz="1800" dirty="0">
              <a:latin typeface="FoundrySterling-Book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C3F1785-A985-E275-C6FB-2E9419847C13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1052250"/>
            <a:ext cx="5991033" cy="1398369"/>
            <a:chOff x="181976" y="696654"/>
            <a:chExt cx="6536134" cy="1525601"/>
          </a:xfrm>
        </p:grpSpPr>
        <p:pic>
          <p:nvPicPr>
            <p:cNvPr id="12" name="图片 11" descr="Diagram&#10;&#10;描述已自动生成">
              <a:extLst>
                <a:ext uri="{FF2B5EF4-FFF2-40B4-BE49-F238E27FC236}">
                  <a16:creationId xmlns:a16="http://schemas.microsoft.com/office/drawing/2014/main" id="{69302E85-1BDA-3C01-C28B-D67114967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981" r="27338" b="63032"/>
            <a:stretch/>
          </p:blipFill>
          <p:spPr>
            <a:xfrm>
              <a:off x="181976" y="696654"/>
              <a:ext cx="6536134" cy="1525601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7FA3801-C052-A33D-3E79-8F4DC1FA3EEA}"/>
                </a:ext>
              </a:extLst>
            </p:cNvPr>
            <p:cNvSpPr/>
            <p:nvPr/>
          </p:nvSpPr>
          <p:spPr>
            <a:xfrm>
              <a:off x="408004" y="700274"/>
              <a:ext cx="219017" cy="22959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BD9C7FA8-8C35-48CD-506C-3EAF661B2AA9}"/>
              </a:ext>
            </a:extLst>
          </p:cNvPr>
          <p:cNvSpPr txBox="1"/>
          <p:nvPr/>
        </p:nvSpPr>
        <p:spPr>
          <a:xfrm>
            <a:off x="6198212" y="1151269"/>
            <a:ext cx="250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800" dirty="0">
                <a:latin typeface="FoundrySterling-Book"/>
              </a:rPr>
              <a:t>Carr-Purcell-Meiboom-Gill (CPMG)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3551600-FA85-03ED-CF29-077B11F7D8F8}"/>
                  </a:ext>
                </a:extLst>
              </p:cNvPr>
              <p:cNvSpPr txBox="1"/>
              <p:nvPr/>
            </p:nvSpPr>
            <p:spPr>
              <a:xfrm>
                <a:off x="6278563" y="1851948"/>
                <a:ext cx="2074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dirty="0"/>
                  <a:t>(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altLang="zh-CN" sz="1800" dirty="0">
                    <a:latin typeface="FoundrySterling-Book"/>
                  </a:rPr>
                  <a:t>: Hahn echo)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3551600-FA85-03ED-CF29-077B11F7D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63" y="1851948"/>
                <a:ext cx="2074855" cy="369332"/>
              </a:xfrm>
              <a:prstGeom prst="rect">
                <a:avLst/>
              </a:prstGeom>
              <a:blipFill>
                <a:blip r:embed="rId6"/>
                <a:stretch>
                  <a:fillRect l="-2647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3530B31D-8DDF-E7B0-2D1E-7F11D87C7ED0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9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07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Spin Coherence</a:t>
            </a:r>
            <a:endParaRPr lang="en-GB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7355D2-1A84-B4FE-7DE7-0D2C600C2D2C}"/>
              </a:ext>
            </a:extLst>
          </p:cNvPr>
          <p:cNvGrpSpPr/>
          <p:nvPr/>
        </p:nvGrpSpPr>
        <p:grpSpPr>
          <a:xfrm>
            <a:off x="5884862" y="2649499"/>
            <a:ext cx="2294732" cy="3036926"/>
            <a:chOff x="6296579" y="3717349"/>
            <a:chExt cx="2024301" cy="2766001"/>
          </a:xfrm>
        </p:grpSpPr>
        <p:pic>
          <p:nvPicPr>
            <p:cNvPr id="16" name="图片 15" descr="Chart&#10;&#10;低可信度描述已自动生成">
              <a:extLst>
                <a:ext uri="{FF2B5EF4-FFF2-40B4-BE49-F238E27FC236}">
                  <a16:creationId xmlns:a16="http://schemas.microsoft.com/office/drawing/2014/main" id="{40B103A8-9726-E160-BB08-39489D116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80"/>
            <a:stretch/>
          </p:blipFill>
          <p:spPr>
            <a:xfrm>
              <a:off x="6336505" y="3766849"/>
              <a:ext cx="1984375" cy="271650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0114418-CF08-8F33-A033-1A4FA9E69BCA}"/>
                </a:ext>
              </a:extLst>
            </p:cNvPr>
            <p:cNvSpPr/>
            <p:nvPr/>
          </p:nvSpPr>
          <p:spPr>
            <a:xfrm>
              <a:off x="6296579" y="3717349"/>
              <a:ext cx="193206" cy="209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10">
            <a:extLst>
              <a:ext uri="{FF2B5EF4-FFF2-40B4-BE49-F238E27FC236}">
                <a16:creationId xmlns:a16="http://schemas.microsoft.com/office/drawing/2014/main" id="{128C1543-B1DC-9288-1D59-605BFA7BD8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9" r="28228"/>
          <a:stretch/>
        </p:blipFill>
        <p:spPr>
          <a:xfrm>
            <a:off x="407930" y="3157202"/>
            <a:ext cx="5468084" cy="21081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09253B3-EE11-0F84-7346-92D08DDC3669}"/>
              </a:ext>
            </a:extLst>
          </p:cNvPr>
          <p:cNvSpPr txBox="1"/>
          <p:nvPr/>
        </p:nvSpPr>
        <p:spPr>
          <a:xfrm>
            <a:off x="1088116" y="5466487"/>
            <a:ext cx="46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800" dirty="0">
                <a:latin typeface="FoundrySterling-Book"/>
              </a:rPr>
              <a:t>Echo decay with nuclear modulation effect</a:t>
            </a:r>
            <a:endParaRPr lang="zh-CN" altLang="en-US" sz="1800" dirty="0">
              <a:latin typeface="FoundrySterling-Book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91E830-7CC4-B7B7-A7EF-4E8145C76354}"/>
              </a:ext>
            </a:extLst>
          </p:cNvPr>
          <p:cNvSpPr txBox="1"/>
          <p:nvPr/>
        </p:nvSpPr>
        <p:spPr>
          <a:xfrm>
            <a:off x="6278563" y="5726471"/>
            <a:ext cx="19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FoundrySterling-Book"/>
              </a:rPr>
              <a:t>Fourier transform</a:t>
            </a:r>
            <a:endParaRPr lang="zh-CN" altLang="en-US" sz="1800" dirty="0">
              <a:latin typeface="FoundrySterling-Book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C3F1785-A985-E275-C6FB-2E9419847C13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1052250"/>
            <a:ext cx="5991033" cy="1398369"/>
            <a:chOff x="181976" y="696654"/>
            <a:chExt cx="6536134" cy="1525601"/>
          </a:xfrm>
        </p:grpSpPr>
        <p:pic>
          <p:nvPicPr>
            <p:cNvPr id="12" name="图片 11" descr="Diagram&#10;&#10;描述已自动生成">
              <a:extLst>
                <a:ext uri="{FF2B5EF4-FFF2-40B4-BE49-F238E27FC236}">
                  <a16:creationId xmlns:a16="http://schemas.microsoft.com/office/drawing/2014/main" id="{69302E85-1BDA-3C01-C28B-D67114967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981" r="27338" b="63032"/>
            <a:stretch/>
          </p:blipFill>
          <p:spPr>
            <a:xfrm>
              <a:off x="181976" y="696654"/>
              <a:ext cx="6536134" cy="1525601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7FA3801-C052-A33D-3E79-8F4DC1FA3EEA}"/>
                </a:ext>
              </a:extLst>
            </p:cNvPr>
            <p:cNvSpPr/>
            <p:nvPr/>
          </p:nvSpPr>
          <p:spPr>
            <a:xfrm>
              <a:off x="408004" y="700274"/>
              <a:ext cx="219017" cy="22959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BD9C7FA8-8C35-48CD-506C-3EAF661B2AA9}"/>
              </a:ext>
            </a:extLst>
          </p:cNvPr>
          <p:cNvSpPr txBox="1"/>
          <p:nvPr/>
        </p:nvSpPr>
        <p:spPr>
          <a:xfrm>
            <a:off x="6198212" y="1151269"/>
            <a:ext cx="250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800" dirty="0">
                <a:latin typeface="FoundrySterling-Book"/>
              </a:rPr>
              <a:t>Carr-Purcell-Meiboom-Gill (CPMG) sequence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3551600-FA85-03ED-CF29-077B11F7D8F8}"/>
                  </a:ext>
                </a:extLst>
              </p:cNvPr>
              <p:cNvSpPr txBox="1"/>
              <p:nvPr/>
            </p:nvSpPr>
            <p:spPr>
              <a:xfrm>
                <a:off x="6278563" y="1851948"/>
                <a:ext cx="2074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0" dirty="0"/>
                  <a:t>(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altLang="zh-CN" sz="1800" dirty="0">
                    <a:latin typeface="FoundrySterling-Book"/>
                  </a:rPr>
                  <a:t>: Hahn echo)</a:t>
                </a:r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3551600-FA85-03ED-CF29-077B11F7D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63" y="1851948"/>
                <a:ext cx="2074855" cy="369332"/>
              </a:xfrm>
              <a:prstGeom prst="rect">
                <a:avLst/>
              </a:prstGeom>
              <a:blipFill>
                <a:blip r:embed="rId6"/>
                <a:stretch>
                  <a:fillRect l="-2647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3530B31D-8DDF-E7B0-2D1E-7F11D87C7ED0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9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389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Spin Coherence</a:t>
            </a:r>
            <a:endParaRPr lang="en-GB" altLang="zh-CN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1742AB0C-98E2-CD02-EF2C-0A4E8EF44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1"/>
          <a:stretch/>
        </p:blipFill>
        <p:spPr>
          <a:xfrm>
            <a:off x="898416" y="1793220"/>
            <a:ext cx="3421965" cy="3195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1109D53-FF3F-7CA2-262B-E8FF99B8A42B}"/>
                  </a:ext>
                </a:extLst>
              </p:cNvPr>
              <p:cNvSpPr txBox="1"/>
              <p:nvPr/>
            </p:nvSpPr>
            <p:spPr>
              <a:xfrm>
                <a:off x="598267" y="980980"/>
                <a:ext cx="5881114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solidFill>
                      <a:srgbClr val="CED957"/>
                    </a:solidFill>
                    <a:latin typeface="FoundrySterling-Book"/>
                  </a:rPr>
                  <a:t>Coherence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CED9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CED95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CED957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CED957"/>
                    </a:solidFill>
                    <a:latin typeface="FoundrySterling-Book"/>
                  </a:rPr>
                  <a:t> </a:t>
                </a:r>
                <a:r>
                  <a:rPr lang="en-US" altLang="zh-CN" sz="1800" dirty="0">
                    <a:latin typeface="FoundrySterling-Book"/>
                  </a:rPr>
                  <a:t>and </a:t>
                </a:r>
                <a:r>
                  <a:rPr lang="en-US" altLang="zh-CN" sz="1800" dirty="0">
                    <a:solidFill>
                      <a:srgbClr val="41A200"/>
                    </a:solidFill>
                    <a:latin typeface="FoundrySterling-Book"/>
                  </a:rPr>
                  <a:t>fast relaxation time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41A2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41A2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41A2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FoundrySterling-Book"/>
                  </a:rPr>
                  <a:t>from bi-exponential fitting</a:t>
                </a:r>
                <a:endParaRPr lang="zh-CN" altLang="en-US" sz="1800" dirty="0">
                  <a:latin typeface="FoundrySterling-Book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1109D53-FF3F-7CA2-262B-E8FF99B8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67" y="980980"/>
                <a:ext cx="5881114" cy="668581"/>
              </a:xfrm>
              <a:prstGeom prst="rect">
                <a:avLst/>
              </a:prstGeom>
              <a:blipFill>
                <a:blip r:embed="rId4"/>
                <a:stretch>
                  <a:fillRect l="-829" t="-4545" r="-1244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AA669F-E39E-8D86-2AF2-7E26BA9780AF}"/>
                  </a:ext>
                </a:extLst>
              </p:cNvPr>
              <p:cNvSpPr txBox="1"/>
              <p:nvPr/>
            </p:nvSpPr>
            <p:spPr>
              <a:xfrm>
                <a:off x="1117433" y="5076655"/>
                <a:ext cx="3442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FoundrySterling-Book"/>
                  </a:rPr>
                  <a:t> reaches </a:t>
                </a:r>
                <a:r>
                  <a:rPr lang="en-US" altLang="zh-CN" sz="1800" b="1" dirty="0">
                    <a:latin typeface="FoundrySterling-Book"/>
                  </a:rPr>
                  <a:t>100 µs </a:t>
                </a:r>
                <a:r>
                  <a:rPr lang="en-US" altLang="zh-CN" sz="1800" dirty="0">
                    <a:latin typeface="FoundrySterling-Book"/>
                  </a:rPr>
                  <a:t>at 80 K in CS2, </a:t>
                </a:r>
                <a:r>
                  <a:rPr lang="en-US" altLang="zh-CN" sz="1800" b="1" dirty="0">
                    <a:latin typeface="FoundrySterling-Book"/>
                  </a:rPr>
                  <a:t>exceeding theoretical predictions</a:t>
                </a:r>
                <a:endParaRPr lang="zh-CN" altLang="en-US" sz="1800" b="1" dirty="0">
                  <a:latin typeface="FoundrySterling-Book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AA669F-E39E-8D86-2AF2-7E26BA978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433" y="5076655"/>
                <a:ext cx="3442097" cy="646331"/>
              </a:xfrm>
              <a:prstGeom prst="rect">
                <a:avLst/>
              </a:prstGeom>
              <a:blipFill>
                <a:blip r:embed="rId5"/>
                <a:stretch>
                  <a:fillRect l="-141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F0104DD-BC08-5F40-62F0-6BE34E833EA7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10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CA1C4C-5910-D7E0-D194-31A1F122AF7F}"/>
              </a:ext>
            </a:extLst>
          </p:cNvPr>
          <p:cNvSpPr/>
          <p:nvPr/>
        </p:nvSpPr>
        <p:spPr>
          <a:xfrm>
            <a:off x="4125574" y="1815470"/>
            <a:ext cx="219017" cy="2295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E0B906-E807-B595-53FD-9453B9EA9DAA}"/>
              </a:ext>
            </a:extLst>
          </p:cNvPr>
          <p:cNvSpPr/>
          <p:nvPr/>
        </p:nvSpPr>
        <p:spPr>
          <a:xfrm>
            <a:off x="898416" y="1815470"/>
            <a:ext cx="219017" cy="2295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12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Spin Coherence</a:t>
            </a:r>
            <a:endParaRPr lang="en-GB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3DE317-233D-6BDA-A89F-0893863B832B}"/>
              </a:ext>
            </a:extLst>
          </p:cNvPr>
          <p:cNvSpPr txBox="1"/>
          <p:nvPr/>
        </p:nvSpPr>
        <p:spPr>
          <a:xfrm>
            <a:off x="4827984" y="5131954"/>
            <a:ext cx="368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FoundrySterling-Book"/>
              </a:rPr>
              <a:t>Further increasing coherence time up to </a:t>
            </a:r>
            <a:r>
              <a:rPr lang="en-US" altLang="zh-CN" sz="1800" b="1" dirty="0">
                <a:latin typeface="FoundrySterling-Book"/>
              </a:rPr>
              <a:t>400 µs </a:t>
            </a:r>
            <a:r>
              <a:rPr lang="en-US" altLang="zh-CN" sz="1800" dirty="0">
                <a:latin typeface="FoundrySterling-Book"/>
              </a:rPr>
              <a:t>by </a:t>
            </a:r>
            <a:r>
              <a:rPr lang="en-US" altLang="zh-CN" sz="1800" b="1" dirty="0">
                <a:latin typeface="FoundrySterling-Book"/>
              </a:rPr>
              <a:t>dynamical decoupling </a:t>
            </a:r>
            <a:r>
              <a:rPr lang="en-US" altLang="zh-CN" sz="1800" dirty="0">
                <a:latin typeface="FoundrySterling-Book"/>
              </a:rPr>
              <a:t>from the nuclear bath</a:t>
            </a:r>
            <a:endParaRPr lang="zh-CN" altLang="en-US" sz="1800" dirty="0">
              <a:latin typeface="FoundrySterling-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1109D53-FF3F-7CA2-262B-E8FF99B8A42B}"/>
                  </a:ext>
                </a:extLst>
              </p:cNvPr>
              <p:cNvSpPr txBox="1"/>
              <p:nvPr/>
            </p:nvSpPr>
            <p:spPr>
              <a:xfrm>
                <a:off x="598267" y="980980"/>
                <a:ext cx="5881114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solidFill>
                      <a:srgbClr val="CED957"/>
                    </a:solidFill>
                    <a:latin typeface="FoundrySterling-Book"/>
                  </a:rPr>
                  <a:t>Coherence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CED9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CED95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CED957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CED957"/>
                    </a:solidFill>
                    <a:latin typeface="FoundrySterling-Book"/>
                  </a:rPr>
                  <a:t> </a:t>
                </a:r>
                <a:r>
                  <a:rPr lang="en-US" altLang="zh-CN" sz="1800" dirty="0">
                    <a:latin typeface="FoundrySterling-Book"/>
                  </a:rPr>
                  <a:t>and </a:t>
                </a:r>
                <a:r>
                  <a:rPr lang="en-US" altLang="zh-CN" sz="1800" dirty="0">
                    <a:solidFill>
                      <a:srgbClr val="41A200"/>
                    </a:solidFill>
                    <a:latin typeface="FoundrySterling-Book"/>
                  </a:rPr>
                  <a:t>fast relaxation time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41A2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41A2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41A2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FoundrySterling-Book"/>
                  </a:rPr>
                  <a:t>from bi-exponential fitting</a:t>
                </a:r>
                <a:endParaRPr lang="zh-CN" altLang="en-US" sz="1800" dirty="0">
                  <a:latin typeface="FoundrySterling-Book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1109D53-FF3F-7CA2-262B-E8FF99B8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67" y="980980"/>
                <a:ext cx="5881114" cy="668581"/>
              </a:xfrm>
              <a:prstGeom prst="rect">
                <a:avLst/>
              </a:prstGeom>
              <a:blipFill>
                <a:blip r:embed="rId3"/>
                <a:stretch>
                  <a:fillRect l="-829" t="-4545" r="-1244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F0104DD-BC08-5F40-62F0-6BE34E833EA7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10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CDD5A3-93EF-60E7-60FC-525BD2E0A8DB}"/>
              </a:ext>
            </a:extLst>
          </p:cNvPr>
          <p:cNvGrpSpPr/>
          <p:nvPr/>
        </p:nvGrpSpPr>
        <p:grpSpPr>
          <a:xfrm>
            <a:off x="898416" y="1793220"/>
            <a:ext cx="6892350" cy="3195075"/>
            <a:chOff x="898416" y="1793220"/>
            <a:chExt cx="6892350" cy="3195075"/>
          </a:xfrm>
        </p:grpSpPr>
        <p:pic>
          <p:nvPicPr>
            <p:cNvPr id="8" name="Picture 1">
              <a:extLst>
                <a:ext uri="{FF2B5EF4-FFF2-40B4-BE49-F238E27FC236}">
                  <a16:creationId xmlns:a16="http://schemas.microsoft.com/office/drawing/2014/main" id="{1742AB0C-98E2-CD02-EF2C-0A4E8EF44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416" y="1793220"/>
              <a:ext cx="6892350" cy="319507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6CA1C4C-5910-D7E0-D194-31A1F122AF7F}"/>
                </a:ext>
              </a:extLst>
            </p:cNvPr>
            <p:cNvSpPr/>
            <p:nvPr/>
          </p:nvSpPr>
          <p:spPr>
            <a:xfrm>
              <a:off x="4125574" y="1815470"/>
              <a:ext cx="219017" cy="22959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3E0B906-E807-B595-53FD-9453B9EA9DAA}"/>
                </a:ext>
              </a:extLst>
            </p:cNvPr>
            <p:cNvSpPr/>
            <p:nvPr/>
          </p:nvSpPr>
          <p:spPr>
            <a:xfrm>
              <a:off x="898416" y="1815470"/>
              <a:ext cx="219017" cy="22959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D4B21DA0-4B44-80B6-2E3D-FD9A4EB67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47" t="18073" r="41345" b="66366"/>
            <a:stretch/>
          </p:blipFill>
          <p:spPr>
            <a:xfrm>
              <a:off x="4559530" y="1893781"/>
              <a:ext cx="358986" cy="497206"/>
            </a:xfrm>
            <a:prstGeom prst="rect">
              <a:avLst/>
            </a:prstGeom>
          </p:spPr>
        </p:pic>
        <p:pic>
          <p:nvPicPr>
            <p:cNvPr id="16" name="Picture 1">
              <a:extLst>
                <a:ext uri="{FF2B5EF4-FFF2-40B4-BE49-F238E27FC236}">
                  <a16:creationId xmlns:a16="http://schemas.microsoft.com/office/drawing/2014/main" id="{7CFCFC52-5536-99AA-D10E-CFDCAD8C3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47" t="24388" r="41345" b="39740"/>
            <a:stretch/>
          </p:blipFill>
          <p:spPr>
            <a:xfrm>
              <a:off x="4559530" y="2332383"/>
              <a:ext cx="358986" cy="114608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C059EE-C3ED-21CC-F9D3-908F7BA7412D}"/>
                  </a:ext>
                </a:extLst>
              </p:cNvPr>
              <p:cNvSpPr txBox="1"/>
              <p:nvPr/>
            </p:nvSpPr>
            <p:spPr>
              <a:xfrm>
                <a:off x="1117433" y="5076655"/>
                <a:ext cx="3442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FoundrySterling-Book"/>
                  </a:rPr>
                  <a:t> reaches </a:t>
                </a:r>
                <a:r>
                  <a:rPr lang="en-US" altLang="zh-CN" sz="1800" b="1" dirty="0">
                    <a:latin typeface="FoundrySterling-Book"/>
                  </a:rPr>
                  <a:t>100 µs </a:t>
                </a:r>
                <a:r>
                  <a:rPr lang="en-US" altLang="zh-CN" sz="1800" dirty="0">
                    <a:latin typeface="FoundrySterling-Book"/>
                  </a:rPr>
                  <a:t>at 80 K in CS2, </a:t>
                </a:r>
                <a:r>
                  <a:rPr lang="en-US" altLang="zh-CN" sz="1800" b="1" dirty="0">
                    <a:latin typeface="FoundrySterling-Book"/>
                  </a:rPr>
                  <a:t>exceeding theoretical predictions</a:t>
                </a:r>
                <a:endParaRPr lang="zh-CN" altLang="en-US" sz="1800" b="1" dirty="0">
                  <a:latin typeface="FoundrySterling-Book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C059EE-C3ED-21CC-F9D3-908F7BA74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433" y="5076655"/>
                <a:ext cx="3442097" cy="646331"/>
              </a:xfrm>
              <a:prstGeom prst="rect">
                <a:avLst/>
              </a:prstGeom>
              <a:blipFill>
                <a:blip r:embed="rId5"/>
                <a:stretch>
                  <a:fillRect l="-141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622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Conclusion</a:t>
            </a:r>
            <a:endParaRPr lang="en-GB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109D53-FF3F-7CA2-262B-E8FF99B8A42B}"/>
              </a:ext>
            </a:extLst>
          </p:cNvPr>
          <p:cNvSpPr txBox="1"/>
          <p:nvPr/>
        </p:nvSpPr>
        <p:spPr>
          <a:xfrm>
            <a:off x="868930" y="1441837"/>
            <a:ext cx="674472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FoundrySterling-Book"/>
              </a:rPr>
              <a:t>Short zigzag segment in molecular nanographene as a gateway to understand extended systems.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FoundrySterling-Book"/>
              </a:rPr>
              <a:t>Spin coherence time exceeding theoretical predictions.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FoundrySterling-Book"/>
              </a:rPr>
              <a:t>More possibilities to build extended graphene nanoribbon systems, which can form quantum spin chain or host topological non-trivial phase.</a:t>
            </a:r>
            <a:endParaRPr lang="zh-CN" altLang="en-US" sz="1800" dirty="0">
              <a:latin typeface="FoundrySterling-Book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DB470C-1458-BE92-D940-4C9980283F11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11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08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Acknowledgements</a:t>
            </a:r>
            <a:endParaRPr lang="en-GB" altLang="zh-CN" dirty="0"/>
          </a:p>
        </p:txBody>
      </p:sp>
      <p:pic>
        <p:nvPicPr>
          <p:cNvPr id="5" name="Picture 381" descr="erc">
            <a:extLst>
              <a:ext uri="{FF2B5EF4-FFF2-40B4-BE49-F238E27FC236}">
                <a16:creationId xmlns:a16="http://schemas.microsoft.com/office/drawing/2014/main" id="{3096D664-5571-72EB-B8BF-276343C7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798" y="3241675"/>
            <a:ext cx="1773000" cy="164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8C456-0DE5-B19A-D58C-2F3F0E49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7" y="3241675"/>
            <a:ext cx="1513571" cy="1513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EB8DE-3312-BDE6-CF03-4075509FF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07" y="5147240"/>
            <a:ext cx="2160587" cy="86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33DDB2-B2FF-AFC7-202F-4C05EBCD7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7" y="4892768"/>
            <a:ext cx="2768722" cy="11151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8362D3-CD07-9C20-B8DA-E1FCD1FDE606}"/>
              </a:ext>
            </a:extLst>
          </p:cNvPr>
          <p:cNvSpPr/>
          <p:nvPr/>
        </p:nvSpPr>
        <p:spPr>
          <a:xfrm>
            <a:off x="340357" y="1065853"/>
            <a:ext cx="38863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latin typeface="FoundrySterling-Book"/>
                <a:ea typeface="Cambria Math" panose="02040503050406030204" pitchFamily="18" charset="0"/>
              </a:rPr>
              <a:t>University of Oxford</a:t>
            </a:r>
          </a:p>
          <a:p>
            <a:endParaRPr lang="en-GB" sz="1600" b="1" dirty="0">
              <a:latin typeface="FoundrySterling-Book"/>
              <a:ea typeface="Cambria Math" panose="02040503050406030204" pitchFamily="18" charset="0"/>
            </a:endParaRPr>
          </a:p>
          <a:p>
            <a:r>
              <a:rPr lang="en-GB" sz="1600" dirty="0" err="1">
                <a:latin typeface="FoundrySterling-Book"/>
                <a:ea typeface="Cambria Math" panose="02040503050406030204" pitchFamily="18" charset="0"/>
              </a:rPr>
              <a:t>Lapo</a:t>
            </a:r>
            <a:r>
              <a:rPr lang="en-GB" sz="1600" dirty="0">
                <a:latin typeface="FoundrySterling-Book"/>
                <a:ea typeface="Cambria Math" panose="02040503050406030204" pitchFamily="18" charset="0"/>
              </a:rPr>
              <a:t> </a:t>
            </a:r>
            <a:r>
              <a:rPr lang="en-GB" sz="1600" dirty="0" err="1">
                <a:latin typeface="FoundrySterling-Book"/>
                <a:ea typeface="Cambria Math" panose="02040503050406030204" pitchFamily="18" charset="0"/>
              </a:rPr>
              <a:t>Bogani</a:t>
            </a:r>
            <a:endParaRPr lang="en-GB" sz="1600" dirty="0">
              <a:latin typeface="FoundrySterling-Book"/>
              <a:ea typeface="Cambria Math" panose="02040503050406030204" pitchFamily="18" charset="0"/>
            </a:endParaRPr>
          </a:p>
          <a:p>
            <a:r>
              <a:rPr lang="en-GB" sz="1600" dirty="0">
                <a:latin typeface="FoundrySterling-Book"/>
                <a:ea typeface="Cambria Math" panose="02040503050406030204" pitchFamily="18" charset="0"/>
              </a:rPr>
              <a:t>Federico Lombardi</a:t>
            </a:r>
          </a:p>
          <a:p>
            <a:r>
              <a:rPr lang="en-GB" sz="1600" dirty="0">
                <a:latin typeface="FoundrySterling-Book"/>
                <a:ea typeface="Cambria Math" panose="02040503050406030204" pitchFamily="18" charset="0"/>
              </a:rPr>
              <a:t>Michael Slota</a:t>
            </a:r>
          </a:p>
          <a:p>
            <a:r>
              <a:rPr lang="en-US" sz="1600" dirty="0">
                <a:latin typeface="FoundrySterling-Book"/>
                <a:ea typeface="Cambria Math" panose="02040503050406030204" pitchFamily="18" charset="0"/>
              </a:rPr>
              <a:t>Karen Yan</a:t>
            </a:r>
            <a:endParaRPr lang="en-GB" sz="1600" dirty="0">
              <a:latin typeface="FoundrySterling-Book"/>
              <a:ea typeface="Cambria Math" panose="02040503050406030204" pitchFamily="18" charset="0"/>
            </a:endParaRPr>
          </a:p>
          <a:p>
            <a:r>
              <a:rPr lang="it-IT" sz="1600" dirty="0">
                <a:latin typeface="FoundrySterling-Book"/>
                <a:ea typeface="Cambria Math" panose="02040503050406030204" pitchFamily="18" charset="0"/>
              </a:rPr>
              <a:t>William Myers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DFD55B-1CBF-B5CE-6C28-C36890E5AA12}"/>
              </a:ext>
            </a:extLst>
          </p:cNvPr>
          <p:cNvSpPr/>
          <p:nvPr/>
        </p:nvSpPr>
        <p:spPr>
          <a:xfrm>
            <a:off x="4636084" y="1092846"/>
            <a:ext cx="21605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latin typeface="FoundrySterling-Book"/>
                <a:ea typeface="Cambria Math" panose="02040503050406030204" pitchFamily="18" charset="0"/>
              </a:rPr>
              <a:t>NUS</a:t>
            </a:r>
          </a:p>
          <a:p>
            <a:endParaRPr lang="it-IT" sz="1600" b="1" dirty="0">
              <a:latin typeface="FoundrySterling-Book"/>
              <a:ea typeface="Cambria Math" panose="02040503050406030204" pitchFamily="18" charset="0"/>
            </a:endParaRPr>
          </a:p>
          <a:p>
            <a:r>
              <a:rPr lang="it-IT" sz="1600" dirty="0">
                <a:latin typeface="FoundrySterling-Book"/>
                <a:ea typeface="Cambria Math" panose="02040503050406030204" pitchFamily="18" charset="0"/>
              </a:rPr>
              <a:t>Yong Ni</a:t>
            </a:r>
          </a:p>
          <a:p>
            <a:r>
              <a:rPr lang="it-IT" sz="1600" dirty="0">
                <a:latin typeface="FoundrySterling-Book"/>
                <a:ea typeface="Cambria Math" panose="02040503050406030204" pitchFamily="18" charset="0"/>
              </a:rPr>
              <a:t>Jishan Wu</a:t>
            </a:r>
          </a:p>
        </p:txBody>
      </p:sp>
      <p:pic>
        <p:nvPicPr>
          <p:cNvPr id="16" name="Picture 267">
            <a:extLst>
              <a:ext uri="{FF2B5EF4-FFF2-40B4-BE49-F238E27FC236}">
                <a16:creationId xmlns:a16="http://schemas.microsoft.com/office/drawing/2014/main" id="{51191AD2-49C8-A2EF-E0D8-D70BF3F59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93" y="4494303"/>
            <a:ext cx="2362853" cy="15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5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dirty="0"/>
              <a:t>Magnetic Zigzag Edge States </a:t>
            </a:r>
            <a:r>
              <a:rPr lang="en-US" dirty="0"/>
              <a:t>in Graphene Nanoribbon</a:t>
            </a:r>
            <a:endParaRPr lang="en-GB" dirty="0"/>
          </a:p>
        </p:txBody>
      </p:sp>
      <p:pic>
        <p:nvPicPr>
          <p:cNvPr id="20" name="图片 19" descr="Chart&#10;&#10;低可信度描述已自动生成">
            <a:extLst>
              <a:ext uri="{FF2B5EF4-FFF2-40B4-BE49-F238E27FC236}">
                <a16:creationId xmlns:a16="http://schemas.microsoft.com/office/drawing/2014/main" id="{139BCCAC-6011-7957-9E38-2622901F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82" y="3880897"/>
            <a:ext cx="5818997" cy="2160470"/>
          </a:xfrm>
          <a:prstGeom prst="rect">
            <a:avLst/>
          </a:prstGeom>
        </p:spPr>
      </p:pic>
      <p:sp>
        <p:nvSpPr>
          <p:cNvPr id="36" name="TextBox 2">
            <a:extLst>
              <a:ext uri="{FF2B5EF4-FFF2-40B4-BE49-F238E27FC236}">
                <a16:creationId xmlns:a16="http://schemas.microsoft.com/office/drawing/2014/main" id="{854AA4BC-3102-42A3-7EA3-44A3CD956F0A}"/>
              </a:ext>
            </a:extLst>
          </p:cNvPr>
          <p:cNvSpPr txBox="1"/>
          <p:nvPr/>
        </p:nvSpPr>
        <p:spPr>
          <a:xfrm>
            <a:off x="871932" y="1522218"/>
            <a:ext cx="6240067" cy="68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1500"/>
              </a:spcAft>
            </a:pPr>
            <a:r>
              <a:rPr lang="en-GB" altLang="zh-CN" sz="2000" b="0" i="0" dirty="0">
                <a:solidFill>
                  <a:srgbClr val="00B050"/>
                </a:solidFill>
                <a:effectLst/>
                <a:latin typeface="Wingdings 2" panose="05020102010507070707" pitchFamily="18" charset="2"/>
              </a:rPr>
              <a:t>P </a:t>
            </a:r>
            <a:r>
              <a:rPr lang="en-US" sz="2000" dirty="0">
                <a:latin typeface="FoundrySterling-Book"/>
              </a:rPr>
              <a:t>Useful for spintronic devices</a:t>
            </a:r>
          </a:p>
          <a:p>
            <a:pPr>
              <a:lnSpc>
                <a:spcPts val="1500"/>
              </a:lnSpc>
              <a:spcAft>
                <a:spcPts val="1500"/>
              </a:spcAft>
            </a:pPr>
            <a:r>
              <a:rPr lang="en-GB" altLang="zh-CN" sz="2000" b="0" i="0" dirty="0">
                <a:solidFill>
                  <a:srgbClr val="00B050"/>
                </a:solidFill>
                <a:effectLst/>
                <a:latin typeface="Wingdings 2" panose="05020102010507070707" pitchFamily="18" charset="2"/>
              </a:rPr>
              <a:t>P </a:t>
            </a:r>
            <a:r>
              <a:rPr lang="en-US" sz="2000" dirty="0">
                <a:latin typeface="FoundrySterling-Book"/>
              </a:rPr>
              <a:t>Predicted to have </a:t>
            </a:r>
            <a:r>
              <a:rPr lang="en-US" sz="2000" b="1" dirty="0">
                <a:latin typeface="FoundrySterling-Book"/>
              </a:rPr>
              <a:t>long spin coherence time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226261-6863-8159-A537-AF53CA0B2658}"/>
              </a:ext>
            </a:extLst>
          </p:cNvPr>
          <p:cNvSpPr txBox="1"/>
          <p:nvPr/>
        </p:nvSpPr>
        <p:spPr>
          <a:xfrm>
            <a:off x="4906365" y="3438315"/>
            <a:ext cx="3088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altLang="zh-CN" sz="1400" dirty="0">
                <a:latin typeface="Calibri" panose="020F0502020204030204" pitchFamily="34" charset="0"/>
              </a:rPr>
              <a:t>P. </a:t>
            </a:r>
            <a:r>
              <a:rPr lang="en-US" altLang="zh-CN" sz="1400" dirty="0" err="1">
                <a:latin typeface="Calibri" panose="020F0502020204030204" pitchFamily="34" charset="0"/>
              </a:rPr>
              <a:t>Ruffieux</a:t>
            </a:r>
            <a:r>
              <a:rPr lang="en-US" altLang="zh-CN" sz="1400" i="1" dirty="0">
                <a:latin typeface="Calibri" panose="020F0502020204030204" pitchFamily="34" charset="0"/>
              </a:rPr>
              <a:t> et al., Nature 531, 489 (2016)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F3D0D8-1D73-020D-F3EB-CAE5F0359D22}"/>
              </a:ext>
            </a:extLst>
          </p:cNvPr>
          <p:cNvSpPr txBox="1"/>
          <p:nvPr/>
        </p:nvSpPr>
        <p:spPr>
          <a:xfrm>
            <a:off x="4906365" y="2244418"/>
            <a:ext cx="3580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</a:rPr>
              <a:t>J. Fischer, B. </a:t>
            </a:r>
            <a:r>
              <a:rPr lang="en-US" altLang="zh-CN" sz="1400" dirty="0" err="1">
                <a:latin typeface="Calibri" panose="020F0502020204030204" pitchFamily="34" charset="0"/>
              </a:rPr>
              <a:t>Trauzettel</a:t>
            </a:r>
            <a:r>
              <a:rPr lang="en-US" altLang="zh-CN" sz="1400" dirty="0">
                <a:latin typeface="Calibri" panose="020F0502020204030204" pitchFamily="34" charset="0"/>
              </a:rPr>
              <a:t>, D. Loss, </a:t>
            </a:r>
            <a:r>
              <a:rPr lang="en-US" altLang="zh-CN" sz="1400" i="1" dirty="0">
                <a:latin typeface="Calibri" panose="020F0502020204030204" pitchFamily="34" charset="0"/>
              </a:rPr>
              <a:t>Physical Review B 80, 155401 (2009).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B689A4-4682-F415-9162-3967C30604F1}"/>
              </a:ext>
            </a:extLst>
          </p:cNvPr>
          <p:cNvSpPr txBox="1"/>
          <p:nvPr/>
        </p:nvSpPr>
        <p:spPr>
          <a:xfrm>
            <a:off x="871932" y="2816790"/>
            <a:ext cx="5979718" cy="687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1500"/>
              </a:spcAft>
            </a:pPr>
            <a:r>
              <a:rPr lang="en-GB" altLang="zh-CN" sz="1800" b="0" i="0" dirty="0">
                <a:solidFill>
                  <a:srgbClr val="FF0000"/>
                </a:solidFill>
                <a:effectLst/>
                <a:latin typeface="Wingdings 2" panose="05020102010507070707" pitchFamily="18" charset="2"/>
              </a:rPr>
              <a:t>O </a:t>
            </a:r>
            <a:r>
              <a:rPr lang="en-US" altLang="zh-CN" sz="2000" dirty="0">
                <a:latin typeface="FoundrySterling-Book"/>
              </a:rPr>
              <a:t>Synthesized in high vacuum. Chemically unstable</a:t>
            </a:r>
          </a:p>
          <a:p>
            <a:pPr>
              <a:lnSpc>
                <a:spcPts val="1500"/>
              </a:lnSpc>
              <a:spcAft>
                <a:spcPts val="1500"/>
              </a:spcAft>
            </a:pPr>
            <a:r>
              <a:rPr lang="en-GB" altLang="zh-CN" sz="2000" b="0" i="0" dirty="0">
                <a:solidFill>
                  <a:srgbClr val="FF0000"/>
                </a:solidFill>
                <a:effectLst/>
                <a:latin typeface="Wingdings 2" panose="05020102010507070707" pitchFamily="18" charset="2"/>
              </a:rPr>
              <a:t>O </a:t>
            </a:r>
            <a:r>
              <a:rPr lang="en-US" altLang="zh-CN" sz="2000" dirty="0">
                <a:latin typeface="FoundrySterling-Book"/>
              </a:rPr>
              <a:t>Difficult to study the spin states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3F6832-5B3C-6DDB-E539-3311EC463932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dirty="0"/>
              <a:t>Zigzag Edge in Nanographene Molecule</a:t>
            </a:r>
            <a:endParaRPr lang="en-GB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314EF5D-578B-3FB2-880B-1ECCFF84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07" y="1831230"/>
            <a:ext cx="2757753" cy="721213"/>
          </a:xfrm>
          <a:prstGeom prst="rect">
            <a:avLst/>
          </a:prstGeom>
        </p:spPr>
      </p:pic>
      <p:sp>
        <p:nvSpPr>
          <p:cNvPr id="26" name="TextBox 2">
            <a:extLst>
              <a:ext uri="{FF2B5EF4-FFF2-40B4-BE49-F238E27FC236}">
                <a16:creationId xmlns:a16="http://schemas.microsoft.com/office/drawing/2014/main" id="{24B24EEB-0F9A-3D75-BC33-4F18921D3C68}"/>
              </a:ext>
            </a:extLst>
          </p:cNvPr>
          <p:cNvSpPr txBox="1"/>
          <p:nvPr/>
        </p:nvSpPr>
        <p:spPr>
          <a:xfrm>
            <a:off x="4892868" y="917798"/>
            <a:ext cx="321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US" sz="2400" dirty="0">
                <a:latin typeface="FoundrySterling-Book"/>
              </a:rPr>
              <a:t>1D zigzag graphene nanoribbon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8C08A6AE-F399-C735-3765-58F2DD804837}"/>
              </a:ext>
            </a:extLst>
          </p:cNvPr>
          <p:cNvSpPr/>
          <p:nvPr/>
        </p:nvSpPr>
        <p:spPr>
          <a:xfrm rot="5400000">
            <a:off x="6102511" y="2963862"/>
            <a:ext cx="791548" cy="277878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 descr="Diagram&#10;&#10;描述已自动生成">
            <a:extLst>
              <a:ext uri="{FF2B5EF4-FFF2-40B4-BE49-F238E27FC236}">
                <a16:creationId xmlns:a16="http://schemas.microsoft.com/office/drawing/2014/main" id="{95E3984F-EDC7-6D13-137A-A5E755959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014" y="3621352"/>
            <a:ext cx="1586542" cy="1193613"/>
          </a:xfrm>
          <a:prstGeom prst="rect">
            <a:avLst/>
          </a:prstGeom>
        </p:spPr>
      </p:pic>
      <p:sp>
        <p:nvSpPr>
          <p:cNvPr id="34" name="TextBox 2">
            <a:extLst>
              <a:ext uri="{FF2B5EF4-FFF2-40B4-BE49-F238E27FC236}">
                <a16:creationId xmlns:a16="http://schemas.microsoft.com/office/drawing/2014/main" id="{D3103652-95F6-A829-E831-33B535C266D1}"/>
              </a:ext>
            </a:extLst>
          </p:cNvPr>
          <p:cNvSpPr txBox="1"/>
          <p:nvPr/>
        </p:nvSpPr>
        <p:spPr>
          <a:xfrm>
            <a:off x="4892867" y="4814965"/>
            <a:ext cx="321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US" sz="2400" dirty="0">
                <a:latin typeface="FoundrySterling-Book"/>
              </a:rPr>
              <a:t>0D nanographene molecule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FF7F5C2-1343-1570-DF60-93648D118588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8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dirty="0"/>
              <a:t>Zigzag Edge in Nanographene Molecule</a:t>
            </a:r>
            <a:endParaRPr lang="en-GB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314EF5D-578B-3FB2-880B-1ECCFF84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07" y="1831230"/>
            <a:ext cx="2757753" cy="721213"/>
          </a:xfrm>
          <a:prstGeom prst="rect">
            <a:avLst/>
          </a:prstGeom>
        </p:spPr>
      </p:pic>
      <p:sp>
        <p:nvSpPr>
          <p:cNvPr id="26" name="TextBox 2">
            <a:extLst>
              <a:ext uri="{FF2B5EF4-FFF2-40B4-BE49-F238E27FC236}">
                <a16:creationId xmlns:a16="http://schemas.microsoft.com/office/drawing/2014/main" id="{24B24EEB-0F9A-3D75-BC33-4F18921D3C68}"/>
              </a:ext>
            </a:extLst>
          </p:cNvPr>
          <p:cNvSpPr txBox="1"/>
          <p:nvPr/>
        </p:nvSpPr>
        <p:spPr>
          <a:xfrm>
            <a:off x="4892868" y="917798"/>
            <a:ext cx="321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US" sz="2400" dirty="0">
                <a:latin typeface="FoundrySterling-Book"/>
              </a:rPr>
              <a:t>1D zigzag graphene nanoribbon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8C08A6AE-F399-C735-3765-58F2DD804837}"/>
              </a:ext>
            </a:extLst>
          </p:cNvPr>
          <p:cNvSpPr/>
          <p:nvPr/>
        </p:nvSpPr>
        <p:spPr>
          <a:xfrm rot="5400000">
            <a:off x="6102511" y="2963862"/>
            <a:ext cx="791548" cy="277878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 descr="Diagram&#10;&#10;描述已自动生成">
            <a:extLst>
              <a:ext uri="{FF2B5EF4-FFF2-40B4-BE49-F238E27FC236}">
                <a16:creationId xmlns:a16="http://schemas.microsoft.com/office/drawing/2014/main" id="{95E3984F-EDC7-6D13-137A-A5E755959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014" y="3621352"/>
            <a:ext cx="1586542" cy="1193613"/>
          </a:xfrm>
          <a:prstGeom prst="rect">
            <a:avLst/>
          </a:prstGeom>
        </p:spPr>
      </p:pic>
      <p:sp>
        <p:nvSpPr>
          <p:cNvPr id="34" name="TextBox 2">
            <a:extLst>
              <a:ext uri="{FF2B5EF4-FFF2-40B4-BE49-F238E27FC236}">
                <a16:creationId xmlns:a16="http://schemas.microsoft.com/office/drawing/2014/main" id="{D3103652-95F6-A829-E831-33B535C266D1}"/>
              </a:ext>
            </a:extLst>
          </p:cNvPr>
          <p:cNvSpPr txBox="1"/>
          <p:nvPr/>
        </p:nvSpPr>
        <p:spPr>
          <a:xfrm>
            <a:off x="4892867" y="4814965"/>
            <a:ext cx="321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US" sz="2400" dirty="0">
                <a:latin typeface="FoundrySterling-Book"/>
              </a:rPr>
              <a:t>0D nanographene molecule</a:t>
            </a: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9B0D3F47-A513-9B2B-F6E1-E18589DB3EB0}"/>
              </a:ext>
            </a:extLst>
          </p:cNvPr>
          <p:cNvSpPr txBox="1"/>
          <p:nvPr/>
        </p:nvSpPr>
        <p:spPr>
          <a:xfrm>
            <a:off x="329838" y="1333296"/>
            <a:ext cx="4563030" cy="3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1500"/>
              </a:spcAft>
            </a:pPr>
            <a:r>
              <a:rPr lang="en-US" sz="2000" dirty="0">
                <a:latin typeface="FoundrySterling-Book"/>
              </a:rPr>
              <a:t>Synthesized by </a:t>
            </a:r>
            <a:r>
              <a:rPr lang="en-US" sz="2000" dirty="0" err="1">
                <a:latin typeface="FoundrySterling-Book"/>
              </a:rPr>
              <a:t>Jishan</a:t>
            </a:r>
            <a:r>
              <a:rPr lang="en-US" sz="2000" dirty="0">
                <a:latin typeface="FoundrySterling-Book"/>
              </a:rPr>
              <a:t> Wu’s group at NUS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9188F58-9D4C-5CB7-AD32-81193E31D99F}"/>
              </a:ext>
            </a:extLst>
          </p:cNvPr>
          <p:cNvSpPr txBox="1"/>
          <p:nvPr/>
        </p:nvSpPr>
        <p:spPr>
          <a:xfrm>
            <a:off x="433927" y="5879628"/>
            <a:ext cx="4354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altLang="zh-CN" sz="1400" dirty="0">
                <a:latin typeface="Calibri" panose="020F0502020204030204" pitchFamily="34" charset="0"/>
              </a:rPr>
              <a:t>Y. Ni</a:t>
            </a:r>
            <a:r>
              <a:rPr lang="fr-FR" altLang="zh-CN" sz="1400" i="1" dirty="0">
                <a:latin typeface="Calibri" panose="020F0502020204030204" pitchFamily="34" charset="0"/>
              </a:rPr>
              <a:t> et al., </a:t>
            </a:r>
            <a:r>
              <a:rPr lang="fr-FR" altLang="zh-CN" sz="1400" i="1" dirty="0" err="1">
                <a:latin typeface="Calibri" panose="020F0502020204030204" pitchFamily="34" charset="0"/>
              </a:rPr>
              <a:t>Angewandte</a:t>
            </a:r>
            <a:r>
              <a:rPr lang="fr-FR" altLang="zh-CN" sz="1400" i="1" dirty="0">
                <a:latin typeface="Calibri" panose="020F0502020204030204" pitchFamily="34" charset="0"/>
              </a:rPr>
              <a:t> </a:t>
            </a:r>
            <a:r>
              <a:rPr lang="fr-FR" altLang="zh-CN" sz="1400" i="1" dirty="0" err="1">
                <a:latin typeface="Calibri" panose="020F0502020204030204" pitchFamily="34" charset="0"/>
              </a:rPr>
              <a:t>Chemie</a:t>
            </a:r>
            <a:r>
              <a:rPr lang="fr-FR" altLang="zh-CN" sz="1400" i="1" dirty="0">
                <a:latin typeface="Calibri" panose="020F0502020204030204" pitchFamily="34" charset="0"/>
              </a:rPr>
              <a:t> 130, 9845-9849 (2018)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CB324D6-763C-BBEA-A988-BABC58EBD8DC}"/>
              </a:ext>
            </a:extLst>
          </p:cNvPr>
          <p:cNvGrpSpPr/>
          <p:nvPr/>
        </p:nvGrpSpPr>
        <p:grpSpPr>
          <a:xfrm>
            <a:off x="1021101" y="1709411"/>
            <a:ext cx="3919535" cy="4168959"/>
            <a:chOff x="1021101" y="1709411"/>
            <a:chExt cx="3919535" cy="4168959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6845B77-465C-4647-B30C-43B5C8BBB2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1101" y="1709411"/>
              <a:ext cx="3919535" cy="4168959"/>
              <a:chOff x="0" y="-236521"/>
              <a:chExt cx="6165461" cy="6557808"/>
            </a:xfrm>
          </p:grpSpPr>
          <p:pic>
            <p:nvPicPr>
              <p:cNvPr id="38" name="图片 37" descr="Diagram, schematic&#10;&#10;描述已自动生成">
                <a:extLst>
                  <a:ext uri="{FF2B5EF4-FFF2-40B4-BE49-F238E27FC236}">
                    <a16:creationId xmlns:a16="http://schemas.microsoft.com/office/drawing/2014/main" id="{B81C8170-9E47-572F-A043-84CBCE2D3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-236521"/>
                <a:ext cx="6165461" cy="6557807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092BA4CF-714C-CFCC-B229-C8A67ACF7DD2}"/>
                  </a:ext>
                </a:extLst>
              </p:cNvPr>
              <p:cNvSpPr/>
              <p:nvPr/>
            </p:nvSpPr>
            <p:spPr>
              <a:xfrm>
                <a:off x="4245997" y="3913051"/>
                <a:ext cx="1534601" cy="240823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1172AD3-4B28-A8B5-DDAF-74852BC8406E}"/>
                </a:ext>
              </a:extLst>
            </p:cNvPr>
            <p:cNvSpPr/>
            <p:nvPr/>
          </p:nvSpPr>
          <p:spPr>
            <a:xfrm>
              <a:off x="2568271" y="4403052"/>
              <a:ext cx="907449" cy="14093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BFF7B-95ED-97ED-16C0-ABDDE3F07B64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97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dirty="0"/>
              <a:t>Zigzag Edge in Nanographene Molecule</a:t>
            </a:r>
            <a:endParaRPr lang="en-GB" dirty="0"/>
          </a:p>
        </p:txBody>
      </p:sp>
      <p:pic>
        <p:nvPicPr>
          <p:cNvPr id="6" name="图片 5" descr="Chart, bubble chart&#10;&#10;描述已自动生成">
            <a:extLst>
              <a:ext uri="{FF2B5EF4-FFF2-40B4-BE49-F238E27FC236}">
                <a16:creationId xmlns:a16="http://schemas.microsoft.com/office/drawing/2014/main" id="{DB47F463-0893-3501-83F7-3BC90921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07253" y="2597888"/>
            <a:ext cx="2906185" cy="2244168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98FF7B4B-8368-8CF2-B08E-492160382760}"/>
              </a:ext>
            </a:extLst>
          </p:cNvPr>
          <p:cNvSpPr/>
          <p:nvPr/>
        </p:nvSpPr>
        <p:spPr>
          <a:xfrm>
            <a:off x="6184484" y="2099144"/>
            <a:ext cx="1351721" cy="961107"/>
          </a:xfrm>
          <a:prstGeom prst="ellipse">
            <a:avLst/>
          </a:prstGeom>
          <a:solidFill>
            <a:srgbClr val="0070C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909982F9-4989-C663-43C4-682A02CA7E83}"/>
              </a:ext>
            </a:extLst>
          </p:cNvPr>
          <p:cNvSpPr txBox="1"/>
          <p:nvPr/>
        </p:nvSpPr>
        <p:spPr>
          <a:xfrm>
            <a:off x="5539634" y="1391258"/>
            <a:ext cx="296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dirty="0">
                <a:solidFill>
                  <a:srgbClr val="00B0F0"/>
                </a:solidFill>
                <a:latin typeface="FoundrySterling-Book"/>
              </a:rPr>
              <a:t>Bulky group to enhance stability and solubility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58219D9-DDEA-7570-31D0-AF0C1C161D39}"/>
              </a:ext>
            </a:extLst>
          </p:cNvPr>
          <p:cNvGrpSpPr/>
          <p:nvPr/>
        </p:nvGrpSpPr>
        <p:grpSpPr>
          <a:xfrm>
            <a:off x="1021101" y="1709411"/>
            <a:ext cx="3919535" cy="4168959"/>
            <a:chOff x="1021101" y="1709411"/>
            <a:chExt cx="3919535" cy="416895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847FF99-0AC9-8B1D-38F2-91C864A10F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1101" y="1709411"/>
              <a:ext cx="3919535" cy="4168959"/>
              <a:chOff x="0" y="-236521"/>
              <a:chExt cx="6165461" cy="6557808"/>
            </a:xfrm>
          </p:grpSpPr>
          <p:pic>
            <p:nvPicPr>
              <p:cNvPr id="20" name="图片 19" descr="Diagram, schematic&#10;&#10;描述已自动生成">
                <a:extLst>
                  <a:ext uri="{FF2B5EF4-FFF2-40B4-BE49-F238E27FC236}">
                    <a16:creationId xmlns:a16="http://schemas.microsoft.com/office/drawing/2014/main" id="{C3C133F3-3CD1-2E5D-29C7-C9767ED9A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236521"/>
                <a:ext cx="6165461" cy="6557807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795F130-1E77-CC54-225B-AA1B286B8DD4}"/>
                  </a:ext>
                </a:extLst>
              </p:cNvPr>
              <p:cNvSpPr/>
              <p:nvPr/>
            </p:nvSpPr>
            <p:spPr>
              <a:xfrm>
                <a:off x="4245997" y="3913051"/>
                <a:ext cx="1534601" cy="240823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F85CE45-3B92-1EAB-F236-DC403066EBD1}"/>
                </a:ext>
              </a:extLst>
            </p:cNvPr>
            <p:cNvSpPr/>
            <p:nvPr/>
          </p:nvSpPr>
          <p:spPr>
            <a:xfrm>
              <a:off x="2568271" y="4403052"/>
              <a:ext cx="907449" cy="14093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1A663CA-6E9A-6F0F-7C22-732D3C89E3FA}"/>
              </a:ext>
            </a:extLst>
          </p:cNvPr>
          <p:cNvSpPr txBox="1"/>
          <p:nvPr/>
        </p:nvSpPr>
        <p:spPr>
          <a:xfrm>
            <a:off x="6184484" y="5173065"/>
            <a:ext cx="1673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altLang="zh-CN" sz="2000" dirty="0">
                <a:latin typeface="FoundrySterling-Book"/>
              </a:rPr>
              <a:t>Peri-tetracene</a:t>
            </a:r>
            <a:endParaRPr lang="zh-CN" altLang="en-US" sz="2000" dirty="0">
              <a:latin typeface="FoundrySterling-Book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84F8FE65-B80D-1B8E-1246-1EABC2F342AE}"/>
              </a:ext>
            </a:extLst>
          </p:cNvPr>
          <p:cNvSpPr txBox="1"/>
          <p:nvPr/>
        </p:nvSpPr>
        <p:spPr>
          <a:xfrm>
            <a:off x="329838" y="1333296"/>
            <a:ext cx="4563030" cy="3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1500"/>
              </a:spcAft>
            </a:pPr>
            <a:r>
              <a:rPr lang="en-US" sz="2000" dirty="0">
                <a:latin typeface="FoundrySterling-Book"/>
              </a:rPr>
              <a:t>Synthesized by </a:t>
            </a:r>
            <a:r>
              <a:rPr lang="en-US" sz="2000" dirty="0" err="1">
                <a:latin typeface="FoundrySterling-Book"/>
              </a:rPr>
              <a:t>Jishan</a:t>
            </a:r>
            <a:r>
              <a:rPr lang="en-US" sz="2000" dirty="0">
                <a:latin typeface="FoundrySterling-Book"/>
              </a:rPr>
              <a:t> Wu’s group at NUS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CBE753-3EB1-767E-4712-3ABF5D6BA0B9}"/>
              </a:ext>
            </a:extLst>
          </p:cNvPr>
          <p:cNvSpPr txBox="1"/>
          <p:nvPr/>
        </p:nvSpPr>
        <p:spPr>
          <a:xfrm>
            <a:off x="433927" y="5879628"/>
            <a:ext cx="4354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altLang="zh-CN" sz="1400" dirty="0">
                <a:latin typeface="Calibri" panose="020F0502020204030204" pitchFamily="34" charset="0"/>
              </a:rPr>
              <a:t>Y. Ni</a:t>
            </a:r>
            <a:r>
              <a:rPr lang="fr-FR" altLang="zh-CN" sz="1400" i="1" dirty="0">
                <a:latin typeface="Calibri" panose="020F0502020204030204" pitchFamily="34" charset="0"/>
              </a:rPr>
              <a:t> et al., </a:t>
            </a:r>
            <a:r>
              <a:rPr lang="fr-FR" altLang="zh-CN" sz="1400" i="1" dirty="0" err="1">
                <a:latin typeface="Calibri" panose="020F0502020204030204" pitchFamily="34" charset="0"/>
              </a:rPr>
              <a:t>Angewandte</a:t>
            </a:r>
            <a:r>
              <a:rPr lang="fr-FR" altLang="zh-CN" sz="1400" i="1" dirty="0">
                <a:latin typeface="Calibri" panose="020F0502020204030204" pitchFamily="34" charset="0"/>
              </a:rPr>
              <a:t> </a:t>
            </a:r>
            <a:r>
              <a:rPr lang="fr-FR" altLang="zh-CN" sz="1400" i="1" dirty="0" err="1">
                <a:latin typeface="Calibri" panose="020F0502020204030204" pitchFamily="34" charset="0"/>
              </a:rPr>
              <a:t>Chemie</a:t>
            </a:r>
            <a:r>
              <a:rPr lang="fr-FR" altLang="zh-CN" sz="1400" i="1" dirty="0">
                <a:latin typeface="Calibri" panose="020F0502020204030204" pitchFamily="34" charset="0"/>
              </a:rPr>
              <a:t> 130, 9845-9849 (2018)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AD4AE9-AED2-CF35-17D7-4E59ADD4F08C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1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dirty="0"/>
              <a:t>Zigzag Edge in Nanographene Molecule</a:t>
            </a:r>
            <a:endParaRPr lang="en-GB" dirty="0"/>
          </a:p>
        </p:txBody>
      </p:sp>
      <p:pic>
        <p:nvPicPr>
          <p:cNvPr id="6" name="图片 5" descr="Chart, bubble chart&#10;&#10;描述已自动生成">
            <a:extLst>
              <a:ext uri="{FF2B5EF4-FFF2-40B4-BE49-F238E27FC236}">
                <a16:creationId xmlns:a16="http://schemas.microsoft.com/office/drawing/2014/main" id="{DB47F463-0893-3501-83F7-3BC90921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07253" y="2597888"/>
            <a:ext cx="2906185" cy="2244168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98FF7B4B-8368-8CF2-B08E-492160382760}"/>
              </a:ext>
            </a:extLst>
          </p:cNvPr>
          <p:cNvSpPr/>
          <p:nvPr/>
        </p:nvSpPr>
        <p:spPr>
          <a:xfrm>
            <a:off x="6184484" y="2099144"/>
            <a:ext cx="1351721" cy="961107"/>
          </a:xfrm>
          <a:prstGeom prst="ellipse">
            <a:avLst/>
          </a:prstGeom>
          <a:solidFill>
            <a:srgbClr val="0070C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909982F9-4989-C663-43C4-682A02CA7E83}"/>
              </a:ext>
            </a:extLst>
          </p:cNvPr>
          <p:cNvSpPr txBox="1"/>
          <p:nvPr/>
        </p:nvSpPr>
        <p:spPr>
          <a:xfrm>
            <a:off x="5539634" y="1391258"/>
            <a:ext cx="296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dirty="0">
                <a:solidFill>
                  <a:srgbClr val="00B0F0"/>
                </a:solidFill>
                <a:latin typeface="FoundrySterling-Book"/>
              </a:rPr>
              <a:t>Bulky group to enhance stability and solubility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58219D9-DDEA-7570-31D0-AF0C1C161D39}"/>
              </a:ext>
            </a:extLst>
          </p:cNvPr>
          <p:cNvGrpSpPr/>
          <p:nvPr/>
        </p:nvGrpSpPr>
        <p:grpSpPr>
          <a:xfrm>
            <a:off x="1021101" y="1709411"/>
            <a:ext cx="3919535" cy="4168959"/>
            <a:chOff x="1021101" y="1709411"/>
            <a:chExt cx="3919535" cy="416895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847FF99-0AC9-8B1D-38F2-91C864A10F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1101" y="1709411"/>
              <a:ext cx="3919535" cy="4168959"/>
              <a:chOff x="0" y="-236521"/>
              <a:chExt cx="6165461" cy="6557808"/>
            </a:xfrm>
          </p:grpSpPr>
          <p:pic>
            <p:nvPicPr>
              <p:cNvPr id="20" name="图片 19" descr="Diagram, schematic&#10;&#10;描述已自动生成">
                <a:extLst>
                  <a:ext uri="{FF2B5EF4-FFF2-40B4-BE49-F238E27FC236}">
                    <a16:creationId xmlns:a16="http://schemas.microsoft.com/office/drawing/2014/main" id="{C3C133F3-3CD1-2E5D-29C7-C9767ED9A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236521"/>
                <a:ext cx="6165461" cy="6557807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795F130-1E77-CC54-225B-AA1B286B8DD4}"/>
                  </a:ext>
                </a:extLst>
              </p:cNvPr>
              <p:cNvSpPr/>
              <p:nvPr/>
            </p:nvSpPr>
            <p:spPr>
              <a:xfrm>
                <a:off x="4245997" y="3913051"/>
                <a:ext cx="1534601" cy="240823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F85CE45-3B92-1EAB-F236-DC403066EBD1}"/>
                </a:ext>
              </a:extLst>
            </p:cNvPr>
            <p:cNvSpPr/>
            <p:nvPr/>
          </p:nvSpPr>
          <p:spPr>
            <a:xfrm>
              <a:off x="2568271" y="4403052"/>
              <a:ext cx="907449" cy="14093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1A663CA-6E9A-6F0F-7C22-732D3C89E3FA}"/>
              </a:ext>
            </a:extLst>
          </p:cNvPr>
          <p:cNvSpPr txBox="1"/>
          <p:nvPr/>
        </p:nvSpPr>
        <p:spPr>
          <a:xfrm>
            <a:off x="6184484" y="5173065"/>
            <a:ext cx="1673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altLang="zh-CN" sz="2000" dirty="0">
                <a:latin typeface="FoundrySterling-Book"/>
              </a:rPr>
              <a:t>Peri-tetracene</a:t>
            </a:r>
            <a:endParaRPr lang="zh-CN" altLang="en-US" sz="2000" dirty="0">
              <a:latin typeface="FoundrySterling-Book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84F8FE65-B80D-1B8E-1246-1EABC2F342AE}"/>
              </a:ext>
            </a:extLst>
          </p:cNvPr>
          <p:cNvSpPr txBox="1"/>
          <p:nvPr/>
        </p:nvSpPr>
        <p:spPr>
          <a:xfrm>
            <a:off x="329838" y="1333296"/>
            <a:ext cx="4563030" cy="3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  <a:spcAft>
                <a:spcPts val="1500"/>
              </a:spcAft>
            </a:pPr>
            <a:r>
              <a:rPr lang="en-US" sz="2000" dirty="0">
                <a:latin typeface="FoundrySterling-Book"/>
              </a:rPr>
              <a:t>Synthesized by </a:t>
            </a:r>
            <a:r>
              <a:rPr lang="en-US" sz="2000" dirty="0" err="1">
                <a:latin typeface="FoundrySterling-Book"/>
              </a:rPr>
              <a:t>Jishan</a:t>
            </a:r>
            <a:r>
              <a:rPr lang="en-US" sz="2000" dirty="0">
                <a:latin typeface="FoundrySterling-Book"/>
              </a:rPr>
              <a:t> Wu’s group at NUS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CBE753-3EB1-767E-4712-3ABF5D6BA0B9}"/>
              </a:ext>
            </a:extLst>
          </p:cNvPr>
          <p:cNvSpPr txBox="1"/>
          <p:nvPr/>
        </p:nvSpPr>
        <p:spPr>
          <a:xfrm>
            <a:off x="433927" y="5879628"/>
            <a:ext cx="4354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altLang="zh-CN" sz="1400" dirty="0">
                <a:latin typeface="Calibri" panose="020F0502020204030204" pitchFamily="34" charset="0"/>
              </a:rPr>
              <a:t>Y. Ni</a:t>
            </a:r>
            <a:r>
              <a:rPr lang="fr-FR" altLang="zh-CN" sz="1400" i="1" dirty="0">
                <a:latin typeface="Calibri" panose="020F0502020204030204" pitchFamily="34" charset="0"/>
              </a:rPr>
              <a:t> et al., </a:t>
            </a:r>
            <a:r>
              <a:rPr lang="fr-FR" altLang="zh-CN" sz="1400" i="1" dirty="0" err="1">
                <a:latin typeface="Calibri" panose="020F0502020204030204" pitchFamily="34" charset="0"/>
              </a:rPr>
              <a:t>Angewandte</a:t>
            </a:r>
            <a:r>
              <a:rPr lang="fr-FR" altLang="zh-CN" sz="1400" i="1" dirty="0">
                <a:latin typeface="Calibri" panose="020F0502020204030204" pitchFamily="34" charset="0"/>
              </a:rPr>
              <a:t> </a:t>
            </a:r>
            <a:r>
              <a:rPr lang="fr-FR" altLang="zh-CN" sz="1400" i="1" dirty="0" err="1">
                <a:latin typeface="Calibri" panose="020F0502020204030204" pitchFamily="34" charset="0"/>
              </a:rPr>
              <a:t>Chemie</a:t>
            </a:r>
            <a:r>
              <a:rPr lang="fr-FR" altLang="zh-CN" sz="1400" i="1" dirty="0">
                <a:latin typeface="Calibri" panose="020F0502020204030204" pitchFamily="34" charset="0"/>
              </a:rPr>
              <a:t> 130, 9845-9849 (2018)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AD4AE9-AED2-CF35-17D7-4E59ADD4F08C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DE368C54-87D8-0632-4A93-78880B207FB1}"/>
              </a:ext>
            </a:extLst>
          </p:cNvPr>
          <p:cNvSpPr txBox="1"/>
          <p:nvPr/>
        </p:nvSpPr>
        <p:spPr>
          <a:xfrm>
            <a:off x="3812376" y="4816541"/>
            <a:ext cx="2501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dirty="0">
                <a:solidFill>
                  <a:srgbClr val="FF0000"/>
                </a:solidFill>
                <a:latin typeface="FoundrySterling-Book"/>
              </a:rPr>
              <a:t>Does zigzag edge spin state still exist?</a:t>
            </a:r>
          </a:p>
        </p:txBody>
      </p:sp>
    </p:spTree>
    <p:extLst>
      <p:ext uri="{BB962C8B-B14F-4D97-AF65-F5344CB8AC3E}">
        <p14:creationId xmlns:p14="http://schemas.microsoft.com/office/powerpoint/2010/main" val="339506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FoundrySterling-Book"/>
              </a:rPr>
              <a:t>Peri-tetracene</a:t>
            </a:r>
            <a:endParaRPr lang="en-GB" dirty="0"/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854AA4BC-3102-42A3-7EA3-44A3CD956F0A}"/>
              </a:ext>
            </a:extLst>
          </p:cNvPr>
          <p:cNvSpPr txBox="1"/>
          <p:nvPr/>
        </p:nvSpPr>
        <p:spPr>
          <a:xfrm>
            <a:off x="501051" y="1369687"/>
            <a:ext cx="35480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b="1" dirty="0">
                <a:latin typeface="FoundrySterling-Book"/>
              </a:rPr>
              <a:t>Clar’s sextet rule:</a:t>
            </a:r>
          </a:p>
          <a:p>
            <a:pPr>
              <a:spcAft>
                <a:spcPts val="1500"/>
              </a:spcAft>
            </a:pPr>
            <a:r>
              <a:rPr lang="en-US" sz="2000" dirty="0">
                <a:latin typeface="FoundrySterling-Book"/>
              </a:rPr>
              <a:t>More aromatic rings</a:t>
            </a:r>
          </a:p>
          <a:p>
            <a:pPr>
              <a:spcAft>
                <a:spcPts val="1500"/>
              </a:spcAft>
            </a:pPr>
            <a:r>
              <a:rPr lang="en-US" sz="2000" dirty="0">
                <a:latin typeface="FoundrySterling-Book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FoundrySterling-Book"/>
              </a:rPr>
              <a:t>More stable</a:t>
            </a:r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4E8B2401-40D9-C721-8BA8-D79FAD5E0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8" t="9936" r="39343" b="75651"/>
          <a:stretch/>
        </p:blipFill>
        <p:spPr bwMode="auto">
          <a:xfrm>
            <a:off x="3758576" y="2006481"/>
            <a:ext cx="1707184" cy="12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etails are in the caption following the image">
            <a:extLst>
              <a:ext uri="{FF2B5EF4-FFF2-40B4-BE49-F238E27FC236}">
                <a16:creationId xmlns:a16="http://schemas.microsoft.com/office/drawing/2014/main" id="{3955E1E9-C1C5-724F-9520-1D23C7B18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5" t="35509" r="39304" b="50075"/>
          <a:stretch/>
        </p:blipFill>
        <p:spPr bwMode="auto">
          <a:xfrm>
            <a:off x="3758576" y="4074274"/>
            <a:ext cx="1707185" cy="123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1E398E5-672B-EADE-2BCA-0F72836B1D87}"/>
              </a:ext>
            </a:extLst>
          </p:cNvPr>
          <p:cNvCxnSpPr>
            <a:cxnSpLocks/>
          </p:cNvCxnSpPr>
          <p:nvPr/>
        </p:nvCxnSpPr>
        <p:spPr>
          <a:xfrm>
            <a:off x="4612168" y="3360210"/>
            <a:ext cx="1" cy="59552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D7D9525-5CA0-0034-002B-CE506A81223A}"/>
              </a:ext>
            </a:extLst>
          </p:cNvPr>
          <p:cNvSpPr txBox="1"/>
          <p:nvPr/>
        </p:nvSpPr>
        <p:spPr>
          <a:xfrm>
            <a:off x="501051" y="3004023"/>
            <a:ext cx="313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oundrySterling-Book"/>
              </a:rPr>
              <a:t>52.5% diradical character</a:t>
            </a:r>
            <a:endParaRPr lang="zh-CN" altLang="en-US" sz="1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A40168-CE33-4949-CE07-424F5F72496C}"/>
              </a:ext>
            </a:extLst>
          </p:cNvPr>
          <p:cNvSpPr txBox="1"/>
          <p:nvPr/>
        </p:nvSpPr>
        <p:spPr>
          <a:xfrm>
            <a:off x="433927" y="5879628"/>
            <a:ext cx="4354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altLang="zh-CN" sz="1400" dirty="0">
                <a:latin typeface="Calibri" panose="020F0502020204030204" pitchFamily="34" charset="0"/>
              </a:rPr>
              <a:t>Y. Ni</a:t>
            </a:r>
            <a:r>
              <a:rPr lang="fr-FR" altLang="zh-CN" sz="1400" i="1" dirty="0">
                <a:latin typeface="Calibri" panose="020F0502020204030204" pitchFamily="34" charset="0"/>
              </a:rPr>
              <a:t> et al., </a:t>
            </a:r>
            <a:r>
              <a:rPr lang="fr-FR" altLang="zh-CN" sz="1400" i="1" dirty="0" err="1">
                <a:latin typeface="Calibri" panose="020F0502020204030204" pitchFamily="34" charset="0"/>
              </a:rPr>
              <a:t>Angewandte</a:t>
            </a:r>
            <a:r>
              <a:rPr lang="fr-FR" altLang="zh-CN" sz="1400" i="1" dirty="0">
                <a:latin typeface="Calibri" panose="020F0502020204030204" pitchFamily="34" charset="0"/>
              </a:rPr>
              <a:t> </a:t>
            </a:r>
            <a:r>
              <a:rPr lang="fr-FR" altLang="zh-CN" sz="1400" i="1" dirty="0" err="1">
                <a:latin typeface="Calibri" panose="020F0502020204030204" pitchFamily="34" charset="0"/>
              </a:rPr>
              <a:t>Chemie</a:t>
            </a:r>
            <a:r>
              <a:rPr lang="fr-FR" altLang="zh-CN" sz="1400" i="1" dirty="0">
                <a:latin typeface="Calibri" panose="020F0502020204030204" pitchFamily="34" charset="0"/>
              </a:rPr>
              <a:t> 130, 9845-9849 (2018)</a:t>
            </a:r>
          </a:p>
        </p:txBody>
      </p:sp>
      <p:pic>
        <p:nvPicPr>
          <p:cNvPr id="15" name="图片 14" descr="Chart, bubble chart&#10;&#10;描述已自动生成">
            <a:extLst>
              <a:ext uri="{FF2B5EF4-FFF2-40B4-BE49-F238E27FC236}">
                <a16:creationId xmlns:a16="http://schemas.microsoft.com/office/drawing/2014/main" id="{6CB254AD-E35C-AE0F-26D5-C1D60DF94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07253" y="2597888"/>
            <a:ext cx="2906185" cy="224416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F9D3DF9-59FC-43B7-5AD6-F033832EB9F2}"/>
              </a:ext>
            </a:extLst>
          </p:cNvPr>
          <p:cNvSpPr txBox="1"/>
          <p:nvPr/>
        </p:nvSpPr>
        <p:spPr>
          <a:xfrm>
            <a:off x="6184484" y="5173065"/>
            <a:ext cx="1673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altLang="zh-CN" sz="2000" dirty="0">
                <a:latin typeface="FoundrySterling-Book"/>
              </a:rPr>
              <a:t>Peri-tetracene</a:t>
            </a:r>
            <a:endParaRPr lang="zh-CN" altLang="en-US" sz="2000" dirty="0">
              <a:latin typeface="FoundrySterling-Book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E25889-2F19-EB43-1FDF-09461853A6AB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04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BE502D2-AE37-6DAE-2D71-3547F3CACD8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8640762" cy="815070"/>
          </a:xfrm>
          <a:prstGeom prst="rect">
            <a:avLst/>
          </a:prstGeom>
        </p:spPr>
        <p:txBody>
          <a:bodyPr anchor="ctr"/>
          <a:lstStyle>
            <a:lvl1pPr algn="ctr" defTabSz="4321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FoundrySterling-Book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FoundrySterling-Book"/>
              </a:rPr>
              <a:t>Peri-tetracene</a:t>
            </a:r>
            <a:endParaRPr lang="en-GB" dirty="0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4E8B2401-40D9-C721-8BA8-D79FAD5E0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8" t="9936" r="39343" b="75651"/>
          <a:stretch/>
        </p:blipFill>
        <p:spPr bwMode="auto">
          <a:xfrm>
            <a:off x="3758576" y="2006481"/>
            <a:ext cx="1707184" cy="12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etails are in the caption following the image">
            <a:extLst>
              <a:ext uri="{FF2B5EF4-FFF2-40B4-BE49-F238E27FC236}">
                <a16:creationId xmlns:a16="http://schemas.microsoft.com/office/drawing/2014/main" id="{3955E1E9-C1C5-724F-9520-1D23C7B18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5" t="35509" r="39304" b="50075"/>
          <a:stretch/>
        </p:blipFill>
        <p:spPr bwMode="auto">
          <a:xfrm>
            <a:off x="3758576" y="4074274"/>
            <a:ext cx="1707185" cy="123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1E398E5-672B-EADE-2BCA-0F72836B1D87}"/>
              </a:ext>
            </a:extLst>
          </p:cNvPr>
          <p:cNvCxnSpPr>
            <a:cxnSpLocks/>
          </p:cNvCxnSpPr>
          <p:nvPr/>
        </p:nvCxnSpPr>
        <p:spPr>
          <a:xfrm>
            <a:off x="4612168" y="3360210"/>
            <a:ext cx="1" cy="59552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D7D9525-5CA0-0034-002B-CE506A81223A}"/>
              </a:ext>
            </a:extLst>
          </p:cNvPr>
          <p:cNvSpPr txBox="1"/>
          <p:nvPr/>
        </p:nvSpPr>
        <p:spPr>
          <a:xfrm>
            <a:off x="501051" y="3004023"/>
            <a:ext cx="3134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FoundrySterling-Book"/>
              </a:rPr>
              <a:t>52.5% diradical character</a:t>
            </a:r>
            <a:endParaRPr lang="zh-CN" altLang="en-US" sz="1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A40168-CE33-4949-CE07-424F5F72496C}"/>
              </a:ext>
            </a:extLst>
          </p:cNvPr>
          <p:cNvSpPr txBox="1"/>
          <p:nvPr/>
        </p:nvSpPr>
        <p:spPr>
          <a:xfrm>
            <a:off x="433927" y="5879628"/>
            <a:ext cx="4354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altLang="zh-CN" sz="1400" dirty="0">
                <a:latin typeface="Calibri" panose="020F0502020204030204" pitchFamily="34" charset="0"/>
              </a:rPr>
              <a:t>Y. Ni</a:t>
            </a:r>
            <a:r>
              <a:rPr lang="fr-FR" altLang="zh-CN" sz="1400" i="1" dirty="0">
                <a:latin typeface="Calibri" panose="020F0502020204030204" pitchFamily="34" charset="0"/>
              </a:rPr>
              <a:t> et al., </a:t>
            </a:r>
            <a:r>
              <a:rPr lang="fr-FR" altLang="zh-CN" sz="1400" i="1" dirty="0" err="1">
                <a:latin typeface="Calibri" panose="020F0502020204030204" pitchFamily="34" charset="0"/>
              </a:rPr>
              <a:t>Angewandte</a:t>
            </a:r>
            <a:r>
              <a:rPr lang="fr-FR" altLang="zh-CN" sz="1400" i="1" dirty="0">
                <a:latin typeface="Calibri" panose="020F0502020204030204" pitchFamily="34" charset="0"/>
              </a:rPr>
              <a:t> </a:t>
            </a:r>
            <a:r>
              <a:rPr lang="fr-FR" altLang="zh-CN" sz="1400" i="1" dirty="0" err="1">
                <a:latin typeface="Calibri" panose="020F0502020204030204" pitchFamily="34" charset="0"/>
              </a:rPr>
              <a:t>Chemie</a:t>
            </a:r>
            <a:r>
              <a:rPr lang="fr-FR" altLang="zh-CN" sz="1400" i="1" dirty="0">
                <a:latin typeface="Calibri" panose="020F0502020204030204" pitchFamily="34" charset="0"/>
              </a:rPr>
              <a:t> 130, 9845-9849 (2018)</a:t>
            </a:r>
          </a:p>
        </p:txBody>
      </p:sp>
      <p:pic>
        <p:nvPicPr>
          <p:cNvPr id="15" name="图片 14" descr="Chart, bubble chart&#10;&#10;描述已自动生成">
            <a:extLst>
              <a:ext uri="{FF2B5EF4-FFF2-40B4-BE49-F238E27FC236}">
                <a16:creationId xmlns:a16="http://schemas.microsoft.com/office/drawing/2014/main" id="{6CB254AD-E35C-AE0F-26D5-C1D60DF94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07253" y="2597888"/>
            <a:ext cx="2906185" cy="224416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F9D3DF9-59FC-43B7-5AD6-F033832EB9F2}"/>
              </a:ext>
            </a:extLst>
          </p:cNvPr>
          <p:cNvSpPr txBox="1"/>
          <p:nvPr/>
        </p:nvSpPr>
        <p:spPr>
          <a:xfrm>
            <a:off x="6184484" y="5173065"/>
            <a:ext cx="1673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altLang="zh-CN" sz="2000" dirty="0">
                <a:latin typeface="FoundrySterling-Book"/>
              </a:rPr>
              <a:t>Peri-tetracene</a:t>
            </a:r>
            <a:endParaRPr lang="zh-CN" altLang="en-US" sz="2000" dirty="0">
              <a:latin typeface="FoundrySterling-Book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EE62444-C0AE-53AF-E7B4-B36D3DC46B05}"/>
              </a:ext>
            </a:extLst>
          </p:cNvPr>
          <p:cNvGrpSpPr/>
          <p:nvPr/>
        </p:nvGrpSpPr>
        <p:grpSpPr>
          <a:xfrm>
            <a:off x="1409603" y="3849137"/>
            <a:ext cx="771277" cy="1617488"/>
            <a:chOff x="1319917" y="3560841"/>
            <a:chExt cx="771277" cy="1617488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AC8E71F-64A4-49EC-C3CB-FA390BD67F01}"/>
                </a:ext>
              </a:extLst>
            </p:cNvPr>
            <p:cNvCxnSpPr>
              <a:cxnSpLocks/>
            </p:cNvCxnSpPr>
            <p:nvPr/>
          </p:nvCxnSpPr>
          <p:spPr>
            <a:xfrm>
              <a:off x="1319917" y="3971640"/>
              <a:ext cx="7712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AA8D226-0952-F3FB-421D-CB75AEEFE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6407" y="3560841"/>
              <a:ext cx="0" cy="393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2D29493-6BF1-D926-A3CD-418E94690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8077" y="3560841"/>
              <a:ext cx="0" cy="393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C3908A3-DC4B-8ECB-68EF-D58DE2B7F635}"/>
                </a:ext>
              </a:extLst>
            </p:cNvPr>
            <p:cNvCxnSpPr>
              <a:cxnSpLocks/>
            </p:cNvCxnSpPr>
            <p:nvPr/>
          </p:nvCxnSpPr>
          <p:spPr>
            <a:xfrm>
              <a:off x="1319917" y="5178329"/>
              <a:ext cx="7712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1B4D5C32-2564-FBDC-C4F9-F5FD9CFE6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6407" y="4767530"/>
              <a:ext cx="0" cy="393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BA51B4C-9905-DA33-9893-2A447A10B3E1}"/>
                </a:ext>
              </a:extLst>
            </p:cNvPr>
            <p:cNvCxnSpPr>
              <a:cxnSpLocks/>
            </p:cNvCxnSpPr>
            <p:nvPr/>
          </p:nvCxnSpPr>
          <p:spPr>
            <a:xfrm>
              <a:off x="1838077" y="4768107"/>
              <a:ext cx="0" cy="39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D3F09C3-079D-5DFE-EC1D-486E81C5073E}"/>
              </a:ext>
            </a:extLst>
          </p:cNvPr>
          <p:cNvSpPr txBox="1"/>
          <p:nvPr/>
        </p:nvSpPr>
        <p:spPr>
          <a:xfrm>
            <a:off x="2394796" y="4326199"/>
            <a:ext cx="119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FoundrySterling-Book"/>
              </a:rPr>
              <a:t>108.4 </a:t>
            </a:r>
            <a:r>
              <a:rPr lang="en-US" altLang="zh-CN" sz="1800" dirty="0" err="1">
                <a:solidFill>
                  <a:srgbClr val="FF0000"/>
                </a:solidFill>
                <a:latin typeface="FoundrySterling-Book"/>
              </a:rPr>
              <a:t>meV</a:t>
            </a:r>
            <a:endParaRPr lang="en-US" altLang="zh-CN" sz="1800" dirty="0">
              <a:solidFill>
                <a:srgbClr val="FF0000"/>
              </a:solidFill>
              <a:latin typeface="FoundrySterling-Book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351B528-7C4B-77F0-3E6A-A9EE4A39FE3A}"/>
              </a:ext>
            </a:extLst>
          </p:cNvPr>
          <p:cNvCxnSpPr>
            <a:cxnSpLocks/>
          </p:cNvCxnSpPr>
          <p:nvPr/>
        </p:nvCxnSpPr>
        <p:spPr>
          <a:xfrm>
            <a:off x="2331954" y="4259936"/>
            <a:ext cx="0" cy="120668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D8309B0-904B-938E-236E-55A0C3074368}"/>
              </a:ext>
            </a:extLst>
          </p:cNvPr>
          <p:cNvSpPr txBox="1"/>
          <p:nvPr/>
        </p:nvSpPr>
        <p:spPr>
          <a:xfrm>
            <a:off x="2406104" y="4753939"/>
            <a:ext cx="1153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FoundrySterling-Book"/>
              </a:rPr>
              <a:t>Thermally accessible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0B93B8B-62D7-E620-6BAE-D82A5842764F}"/>
              </a:ext>
            </a:extLst>
          </p:cNvPr>
          <p:cNvSpPr txBox="1"/>
          <p:nvPr/>
        </p:nvSpPr>
        <p:spPr>
          <a:xfrm>
            <a:off x="7673645" y="6021882"/>
            <a:ext cx="70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F21F6FA-108C-020E-3965-CBED6CB274DA}"/>
              </a:ext>
            </a:extLst>
          </p:cNvPr>
          <p:cNvSpPr txBox="1"/>
          <p:nvPr/>
        </p:nvSpPr>
        <p:spPr>
          <a:xfrm>
            <a:off x="524572" y="5252603"/>
            <a:ext cx="854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FoundrySterling-Book"/>
              </a:rPr>
              <a:t>singlet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C99A42-3628-0AEA-6ED9-B4ACE03C7B5E}"/>
              </a:ext>
            </a:extLst>
          </p:cNvPr>
          <p:cNvSpPr txBox="1"/>
          <p:nvPr/>
        </p:nvSpPr>
        <p:spPr>
          <a:xfrm>
            <a:off x="524572" y="4024763"/>
            <a:ext cx="77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FoundrySterling-Book"/>
              </a:rPr>
              <a:t>triplet</a:t>
            </a:r>
            <a:endParaRPr lang="zh-CN" altLang="en-US" dirty="0"/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4B326830-7EB9-BE3E-05AB-E19B929EABBF}"/>
              </a:ext>
            </a:extLst>
          </p:cNvPr>
          <p:cNvSpPr txBox="1"/>
          <p:nvPr/>
        </p:nvSpPr>
        <p:spPr>
          <a:xfrm>
            <a:off x="501051" y="1369687"/>
            <a:ext cx="35480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b="1" dirty="0">
                <a:latin typeface="FoundrySterling-Book"/>
              </a:rPr>
              <a:t>Clar’s sextet rule:</a:t>
            </a:r>
          </a:p>
          <a:p>
            <a:pPr>
              <a:spcAft>
                <a:spcPts val="1500"/>
              </a:spcAft>
            </a:pPr>
            <a:r>
              <a:rPr lang="en-US" sz="2000" dirty="0">
                <a:latin typeface="FoundrySterling-Book"/>
              </a:rPr>
              <a:t>More aromatic rings</a:t>
            </a:r>
          </a:p>
          <a:p>
            <a:pPr>
              <a:spcAft>
                <a:spcPts val="1500"/>
              </a:spcAft>
            </a:pPr>
            <a:r>
              <a:rPr lang="en-US" sz="2000" dirty="0">
                <a:latin typeface="FoundrySterling-Book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FoundrySterling-Book"/>
              </a:rPr>
              <a:t>More stable</a:t>
            </a:r>
          </a:p>
        </p:txBody>
      </p:sp>
    </p:spTree>
    <p:extLst>
      <p:ext uri="{BB962C8B-B14F-4D97-AF65-F5344CB8AC3E}">
        <p14:creationId xmlns:p14="http://schemas.microsoft.com/office/powerpoint/2010/main" val="925098931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FoundrySterling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x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5048</TotalTime>
  <Words>1052</Words>
  <Application>Microsoft Office PowerPoint</Application>
  <PresentationFormat>自定义</PresentationFormat>
  <Paragraphs>238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FoundrySterling-Book</vt:lpstr>
      <vt:lpstr>等线</vt:lpstr>
      <vt:lpstr>Arial</vt:lpstr>
      <vt:lpstr>Arial Rounded MT Bold</vt:lpstr>
      <vt:lpstr>Calibri</vt:lpstr>
      <vt:lpstr>Cambria Math</vt:lpstr>
      <vt:lpstr>Times New Roman</vt:lpstr>
      <vt:lpstr>Wingdings 2</vt:lpstr>
      <vt:lpstr>Opening slide</vt:lpstr>
      <vt:lpstr>Text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UofO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Chinn</dc:creator>
  <cp:lastModifiedBy>Fanmiao Kong</cp:lastModifiedBy>
  <cp:revision>58</cp:revision>
  <dcterms:created xsi:type="dcterms:W3CDTF">2014-03-20T14:30:16Z</dcterms:created>
  <dcterms:modified xsi:type="dcterms:W3CDTF">2022-06-21T21:09:06Z</dcterms:modified>
</cp:coreProperties>
</file>